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86" r:id="rId5"/>
    <p:sldId id="309" r:id="rId6"/>
    <p:sldId id="308" r:id="rId7"/>
    <p:sldId id="256" r:id="rId8"/>
    <p:sldId id="287" r:id="rId9"/>
    <p:sldId id="259" r:id="rId10"/>
    <p:sldId id="260" r:id="rId11"/>
    <p:sldId id="257" r:id="rId12"/>
    <p:sldId id="262" r:id="rId13"/>
    <p:sldId id="289" r:id="rId14"/>
    <p:sldId id="258" r:id="rId15"/>
    <p:sldId id="295" r:id="rId16"/>
    <p:sldId id="296" r:id="rId17"/>
    <p:sldId id="298" r:id="rId18"/>
    <p:sldId id="299" r:id="rId19"/>
    <p:sldId id="300" r:id="rId20"/>
    <p:sldId id="301" r:id="rId21"/>
    <p:sldId id="310" r:id="rId22"/>
    <p:sldId id="30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CC9"/>
    <a:srgbClr val="89D2DC"/>
    <a:srgbClr val="82BC00"/>
    <a:srgbClr val="7D6B91"/>
    <a:srgbClr val="EEB900"/>
    <a:srgbClr val="F45D00"/>
    <a:srgbClr val="734D24"/>
    <a:srgbClr val="43A1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E40CF2-609E-453B-BC59-BBD7038C6147}" v="18" dt="2020-04-01T13:39:15.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8" y="102"/>
      </p:cViewPr>
      <p:guideLst>
        <p:guide orient="horz" pos="2160"/>
        <p:guide pos="3840"/>
      </p:guideLst>
    </p:cSldViewPr>
  </p:slideViewPr>
  <p:notesTextViewPr>
    <p:cViewPr>
      <p:scale>
        <a:sx n="1" d="1"/>
        <a:sy n="1" d="1"/>
      </p:scale>
      <p:origin x="0" y="0"/>
    </p:cViewPr>
  </p:notesTextViewPr>
  <p:sorterViewPr>
    <p:cViewPr>
      <p:scale>
        <a:sx n="100" d="100"/>
        <a:sy n="100" d="100"/>
      </p:scale>
      <p:origin x="0" y="-30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0304D-4316-4B80-9D76-F6E050E2F004}" type="datetimeFigureOut">
              <a:rPr lang="en-US" smtClean="0"/>
              <a:t>4/8/2020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F4267-8E4D-4295-BB46-9B7729E061F9}" type="slidenum">
              <a:rPr lang="en-US" smtClean="0"/>
              <a:t>‹#›</a:t>
            </a:fld>
            <a:endParaRPr lang="en-US"/>
          </a:p>
        </p:txBody>
      </p:sp>
    </p:spTree>
    <p:extLst>
      <p:ext uri="{BB962C8B-B14F-4D97-AF65-F5344CB8AC3E}">
        <p14:creationId xmlns:p14="http://schemas.microsoft.com/office/powerpoint/2010/main" val="39585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EBFD-E6BE-437E-B446-E86D23F2F100}"/>
              </a:ext>
            </a:extLst>
          </p:cNvPr>
          <p:cNvSpPr>
            <a:spLocks noGrp="1"/>
          </p:cNvSpPr>
          <p:nvPr>
            <p:ph type="ctrTitle"/>
          </p:nvPr>
        </p:nvSpPr>
        <p:spPr>
          <a:xfrm>
            <a:off x="269965" y="260214"/>
            <a:ext cx="9144000" cy="737434"/>
          </a:xfrm>
        </p:spPr>
        <p:txBody>
          <a:bodyPr anchor="b">
            <a:normAutofit/>
          </a:bodyPr>
          <a:lstStyle>
            <a:lvl1pPr algn="l">
              <a:defRPr sz="2900"/>
            </a:lvl1pPr>
          </a:lstStyle>
          <a:p>
            <a:r>
              <a:rPr lang="en-US"/>
              <a:t>Click to edit Master title style</a:t>
            </a:r>
          </a:p>
        </p:txBody>
      </p:sp>
      <p:sp>
        <p:nvSpPr>
          <p:cNvPr id="3" name="Subtitle 2">
            <a:extLst>
              <a:ext uri="{FF2B5EF4-FFF2-40B4-BE49-F238E27FC236}">
                <a16:creationId xmlns:a16="http://schemas.microsoft.com/office/drawing/2014/main" id="{1A549B0B-A7FA-48D9-865A-356A124A4CD2}"/>
              </a:ext>
            </a:extLst>
          </p:cNvPr>
          <p:cNvSpPr>
            <a:spLocks noGrp="1"/>
          </p:cNvSpPr>
          <p:nvPr>
            <p:ph type="subTitle" idx="1"/>
          </p:nvPr>
        </p:nvSpPr>
        <p:spPr>
          <a:xfrm>
            <a:off x="269965" y="1258693"/>
            <a:ext cx="9144000" cy="4149329"/>
          </a:xfrm>
        </p:spPr>
        <p:txBody>
          <a:bodyPr/>
          <a:lstStyle>
            <a:lvl1pPr marL="0" indent="0" algn="l">
              <a:buNone/>
              <a:defRPr sz="2400" b="0" i="0">
                <a:latin typeface="TT Norms Medium" panose="02000503030000020003"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9266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L24">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498600"/>
            <a:ext cx="12192000" cy="3556000"/>
          </a:xfrm>
          <a:prstGeom prst="rect">
            <a:avLst/>
          </a:prstGeom>
          <a:solidFill>
            <a:schemeClr val="bg2">
              <a:lumMod val="85000"/>
            </a:schemeClr>
          </a:solidFill>
          <a:ln w="19050">
            <a:noFill/>
          </a:ln>
        </p:spPr>
        <p:txBody>
          <a:bodyPr lIns="0" tIns="91440" rIns="0" bIns="457200" anchor="b"/>
          <a:lstStyle>
            <a:lvl1pPr algn="ctr" rtl="0">
              <a:buNone/>
              <a:defRPr sz="1400">
                <a:solidFill>
                  <a:schemeClr val="tx1">
                    <a:lumMod val="75000"/>
                    <a:lumOff val="25000"/>
                  </a:schemeClr>
                </a:solidFill>
              </a:defRPr>
            </a:lvl1pPr>
          </a:lstStyle>
          <a:p>
            <a:r>
              <a:rPr lang="en-US"/>
              <a:t>Image Holder</a:t>
            </a:r>
          </a:p>
        </p:txBody>
      </p:sp>
      <p:sp>
        <p:nvSpPr>
          <p:cNvPr id="5" name="Title 1"/>
          <p:cNvSpPr>
            <a:spLocks noGrp="1"/>
          </p:cNvSpPr>
          <p:nvPr>
            <p:ph type="title"/>
          </p:nvPr>
        </p:nvSpPr>
        <p:spPr>
          <a:xfrm>
            <a:off x="529925" y="467784"/>
            <a:ext cx="11132153" cy="522816"/>
          </a:xfrm>
          <a:prstGeom prst="rect">
            <a:avLst/>
          </a:prstGeom>
        </p:spPr>
        <p:txBody>
          <a:bodyPr anchor="ctr"/>
          <a:lstStyle>
            <a:lvl1pPr>
              <a:defRPr sz="3600">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334878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03">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a:t>Image Holder</a:t>
            </a:r>
          </a:p>
        </p:txBody>
      </p:sp>
      <p:sp>
        <p:nvSpPr>
          <p:cNvPr id="3" name="Picture Placeholder 7"/>
          <p:cNvSpPr>
            <a:spLocks noGrp="1"/>
          </p:cNvSpPr>
          <p:nvPr>
            <p:ph type="pic" sz="quarter" idx="30" hasCustomPrompt="1"/>
          </p:nvPr>
        </p:nvSpPr>
        <p:spPr>
          <a:xfrm>
            <a:off x="5554133" y="0"/>
            <a:ext cx="6637867" cy="6858000"/>
          </a:xfrm>
          <a:prstGeom prst="rect">
            <a:avLst/>
          </a:prstGeom>
          <a:noFill/>
          <a:ln w="19050">
            <a:noFill/>
          </a:ln>
        </p:spPr>
        <p:txBody>
          <a:bodyPr tIns="0" bIns="182880" anchor="b"/>
          <a:lstStyle>
            <a:lvl1pPr algn="ctr">
              <a:buNone/>
              <a:defRPr sz="600" baseline="0">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185329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02">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068099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185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B07679-A69B-EA49-A217-67A34AA040D9}"/>
              </a:ext>
            </a:extLst>
          </p:cNvPr>
          <p:cNvSpPr/>
          <p:nvPr userDrawn="1"/>
        </p:nvSpPr>
        <p:spPr>
          <a:xfrm>
            <a:off x="-9867" y="5761383"/>
            <a:ext cx="12374144" cy="1096617"/>
          </a:xfrm>
          <a:prstGeom prst="rect">
            <a:avLst/>
          </a:prstGeom>
          <a:gradFill flip="none" rotWithShape="1">
            <a:gsLst>
              <a:gs pos="59000">
                <a:srgbClr val="407CC9"/>
              </a:gs>
              <a:gs pos="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7CC9"/>
              </a:solidFill>
            </a:endParaRPr>
          </a:p>
        </p:txBody>
      </p:sp>
      <p:pic>
        <p:nvPicPr>
          <p:cNvPr id="4" name="Picture 3">
            <a:extLst>
              <a:ext uri="{FF2B5EF4-FFF2-40B4-BE49-F238E27FC236}">
                <a16:creationId xmlns:a16="http://schemas.microsoft.com/office/drawing/2014/main" id="{58ED81FF-884F-824A-9248-C58DD7606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4113" y="5853287"/>
            <a:ext cx="3033921" cy="850816"/>
          </a:xfrm>
          <a:prstGeom prst="rect">
            <a:avLst/>
          </a:prstGeom>
        </p:spPr>
      </p:pic>
      <p:sp>
        <p:nvSpPr>
          <p:cNvPr id="5" name="TextBox 4">
            <a:extLst>
              <a:ext uri="{FF2B5EF4-FFF2-40B4-BE49-F238E27FC236}">
                <a16:creationId xmlns:a16="http://schemas.microsoft.com/office/drawing/2014/main" id="{3B0339BD-B854-AC4A-8E6C-72C6A501F683}"/>
              </a:ext>
            </a:extLst>
          </p:cNvPr>
          <p:cNvSpPr txBox="1"/>
          <p:nvPr userDrawn="1"/>
        </p:nvSpPr>
        <p:spPr>
          <a:xfrm>
            <a:off x="398197" y="6178313"/>
            <a:ext cx="5779008" cy="215444"/>
          </a:xfrm>
          <a:prstGeom prst="rect">
            <a:avLst/>
          </a:prstGeom>
          <a:noFill/>
        </p:spPr>
        <p:txBody>
          <a:bodyPr wrap="square" rtlCol="0">
            <a:spAutoFit/>
          </a:bodyPr>
          <a:lstStyle/>
          <a:p>
            <a:r>
              <a:rPr lang="en-US" sz="800"/>
              <a:t>© 2018 Converging Health LLC Proprietary Data</a:t>
            </a:r>
          </a:p>
        </p:txBody>
      </p:sp>
    </p:spTree>
    <p:extLst>
      <p:ext uri="{BB962C8B-B14F-4D97-AF65-F5344CB8AC3E}">
        <p14:creationId xmlns:p14="http://schemas.microsoft.com/office/powerpoint/2010/main" val="1140575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01">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10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04">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4241800"/>
          </a:xfrm>
          <a:prstGeom prst="rect">
            <a:avLst/>
          </a:prstGeom>
          <a:solidFill>
            <a:schemeClr val="tx2">
              <a:lumMod val="10000"/>
              <a:lumOff val="90000"/>
            </a:schemeClr>
          </a:solidFill>
          <a:ln w="19050">
            <a:noFill/>
          </a:ln>
        </p:spPr>
        <p:txBody>
          <a:bodyPr lIns="0" tIns="91440" rIns="0" bIns="457200" anchor="b"/>
          <a:lstStyle>
            <a:lvl1pPr algn="ctr" rtl="0">
              <a:buNone/>
              <a:defRPr sz="1400">
                <a:solidFill>
                  <a:schemeClr val="tx1">
                    <a:lumMod val="75000"/>
                    <a:lumOff val="25000"/>
                  </a:schemeClr>
                </a:solidFill>
              </a:defRPr>
            </a:lvl1pPr>
          </a:lstStyle>
          <a:p>
            <a:r>
              <a:rPr lang="en-US"/>
              <a:t>Image Holder</a:t>
            </a:r>
          </a:p>
        </p:txBody>
      </p:sp>
      <p:sp>
        <p:nvSpPr>
          <p:cNvPr id="4" name="Rectangle 3">
            <a:extLst>
              <a:ext uri="{FF2B5EF4-FFF2-40B4-BE49-F238E27FC236}">
                <a16:creationId xmlns:a16="http://schemas.microsoft.com/office/drawing/2014/main" id="{AB623CF1-714F-5940-9F36-3B101E3CD849}"/>
              </a:ext>
            </a:extLst>
          </p:cNvPr>
          <p:cNvSpPr/>
          <p:nvPr userDrawn="1"/>
        </p:nvSpPr>
        <p:spPr>
          <a:xfrm>
            <a:off x="-9867" y="5761383"/>
            <a:ext cx="12374144" cy="1096617"/>
          </a:xfrm>
          <a:prstGeom prst="rect">
            <a:avLst/>
          </a:prstGeom>
          <a:gradFill flip="none" rotWithShape="1">
            <a:gsLst>
              <a:gs pos="59000">
                <a:srgbClr val="407CC9"/>
              </a:gs>
              <a:gs pos="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7CC9"/>
              </a:solidFill>
            </a:endParaRPr>
          </a:p>
        </p:txBody>
      </p:sp>
      <p:pic>
        <p:nvPicPr>
          <p:cNvPr id="5" name="Picture 4">
            <a:extLst>
              <a:ext uri="{FF2B5EF4-FFF2-40B4-BE49-F238E27FC236}">
                <a16:creationId xmlns:a16="http://schemas.microsoft.com/office/drawing/2014/main" id="{D07627A9-F9A7-514B-A84E-253EB3E762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4113" y="5853287"/>
            <a:ext cx="3033921" cy="850816"/>
          </a:xfrm>
          <a:prstGeom prst="rect">
            <a:avLst/>
          </a:prstGeom>
        </p:spPr>
      </p:pic>
      <p:sp>
        <p:nvSpPr>
          <p:cNvPr id="6" name="TextBox 5">
            <a:extLst>
              <a:ext uri="{FF2B5EF4-FFF2-40B4-BE49-F238E27FC236}">
                <a16:creationId xmlns:a16="http://schemas.microsoft.com/office/drawing/2014/main" id="{2BBA09BC-963B-6A4A-933A-96AACF6FAA33}"/>
              </a:ext>
            </a:extLst>
          </p:cNvPr>
          <p:cNvSpPr txBox="1"/>
          <p:nvPr userDrawn="1"/>
        </p:nvSpPr>
        <p:spPr>
          <a:xfrm>
            <a:off x="398197" y="6178313"/>
            <a:ext cx="5779008" cy="215444"/>
          </a:xfrm>
          <a:prstGeom prst="rect">
            <a:avLst/>
          </a:prstGeom>
          <a:noFill/>
        </p:spPr>
        <p:txBody>
          <a:bodyPr wrap="square" rtlCol="0">
            <a:spAutoFit/>
          </a:bodyPr>
          <a:lstStyle/>
          <a:p>
            <a:r>
              <a:rPr lang="en-US" sz="800"/>
              <a:t>© 2018 Converging Health LLC Proprietary Data</a:t>
            </a:r>
          </a:p>
        </p:txBody>
      </p:sp>
    </p:spTree>
    <p:extLst>
      <p:ext uri="{BB962C8B-B14F-4D97-AF65-F5344CB8AC3E}">
        <p14:creationId xmlns:p14="http://schemas.microsoft.com/office/powerpoint/2010/main" val="3829151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06">
    <p:spTree>
      <p:nvGrpSpPr>
        <p:cNvPr id="1" name=""/>
        <p:cNvGrpSpPr/>
        <p:nvPr/>
      </p:nvGrpSpPr>
      <p:grpSpPr>
        <a:xfrm>
          <a:off x="0" y="0"/>
          <a:ext cx="0" cy="0"/>
          <a:chOff x="0" y="0"/>
          <a:chExt cx="0" cy="0"/>
        </a:xfrm>
      </p:grpSpPr>
      <p:sp>
        <p:nvSpPr>
          <p:cNvPr id="45" name="Title 1"/>
          <p:cNvSpPr>
            <a:spLocks noGrp="1"/>
          </p:cNvSpPr>
          <p:nvPr>
            <p:ph type="title"/>
          </p:nvPr>
        </p:nvSpPr>
        <p:spPr>
          <a:xfrm>
            <a:off x="529925" y="467784"/>
            <a:ext cx="11132153" cy="522816"/>
          </a:xfrm>
          <a:prstGeom prst="rect">
            <a:avLst/>
          </a:prstGeom>
        </p:spPr>
        <p:txBody>
          <a:bodyPr anchor="ctr"/>
          <a:lstStyle>
            <a:lvl1pPr algn="l">
              <a:defRPr sz="2800" b="1">
                <a:solidFill>
                  <a:schemeClr val="tx1"/>
                </a:solidFill>
                <a:latin typeface="TT Norms" panose="02000503030000020003" pitchFamily="2" charset="77"/>
              </a:defRPr>
            </a:lvl1pPr>
          </a:lstStyle>
          <a:p>
            <a:r>
              <a:rPr lang="en-US"/>
              <a:t>Click to edit Master title style</a:t>
            </a:r>
          </a:p>
        </p:txBody>
      </p:sp>
      <p:sp>
        <p:nvSpPr>
          <p:cNvPr id="33" name="Picture Placeholder 7"/>
          <p:cNvSpPr>
            <a:spLocks noGrp="1"/>
          </p:cNvSpPr>
          <p:nvPr>
            <p:ph type="pic" sz="quarter" idx="30" hasCustomPrompt="1"/>
          </p:nvPr>
        </p:nvSpPr>
        <p:spPr>
          <a:xfrm>
            <a:off x="343304" y="2183295"/>
            <a:ext cx="2770284" cy="2641600"/>
          </a:xfrm>
          <a:prstGeom prst="rect">
            <a:avLst/>
          </a:prstGeom>
          <a:solidFill>
            <a:schemeClr val="bg1">
              <a:lumMod val="85000"/>
            </a:schemeClr>
          </a:solidFill>
          <a:ln w="19050">
            <a:noFill/>
          </a:ln>
        </p:spPr>
        <p:txBody>
          <a:bodyPr tIns="0" bIns="182880" anchor="b"/>
          <a:lstStyle>
            <a:lvl1pPr algn="ctr">
              <a:buNone/>
              <a:defRPr sz="600" baseline="0">
                <a:solidFill>
                  <a:schemeClr val="tx1">
                    <a:lumMod val="50000"/>
                    <a:lumOff val="50000"/>
                  </a:schemeClr>
                </a:solidFill>
              </a:defRPr>
            </a:lvl1pPr>
          </a:lstStyle>
          <a:p>
            <a:r>
              <a:rPr lang="en-US"/>
              <a:t>Click Icon To Add Image</a:t>
            </a:r>
          </a:p>
        </p:txBody>
      </p:sp>
      <p:sp>
        <p:nvSpPr>
          <p:cNvPr id="34" name="Picture Placeholder 7"/>
          <p:cNvSpPr>
            <a:spLocks noGrp="1"/>
          </p:cNvSpPr>
          <p:nvPr>
            <p:ph type="pic" sz="quarter" idx="31" hasCustomPrompt="1"/>
          </p:nvPr>
        </p:nvSpPr>
        <p:spPr>
          <a:xfrm>
            <a:off x="3263770" y="2183295"/>
            <a:ext cx="2770284" cy="2641600"/>
          </a:xfrm>
          <a:prstGeom prst="rect">
            <a:avLst/>
          </a:prstGeom>
          <a:solidFill>
            <a:schemeClr val="bg1">
              <a:lumMod val="85000"/>
            </a:schemeClr>
          </a:solidFill>
          <a:ln w="19050">
            <a:noFill/>
          </a:ln>
        </p:spPr>
        <p:txBody>
          <a:bodyPr tIns="0" bIns="182880" anchor="b"/>
          <a:lstStyle>
            <a:lvl1pPr algn="ctr">
              <a:buNone/>
              <a:defRPr sz="600" baseline="0">
                <a:solidFill>
                  <a:schemeClr val="tx1">
                    <a:lumMod val="50000"/>
                    <a:lumOff val="50000"/>
                  </a:schemeClr>
                </a:solidFill>
              </a:defRPr>
            </a:lvl1pPr>
          </a:lstStyle>
          <a:p>
            <a:r>
              <a:rPr lang="en-US"/>
              <a:t>Click Icon To Add Image</a:t>
            </a:r>
          </a:p>
        </p:txBody>
      </p:sp>
      <p:sp>
        <p:nvSpPr>
          <p:cNvPr id="35" name="Picture Placeholder 7"/>
          <p:cNvSpPr>
            <a:spLocks noGrp="1"/>
          </p:cNvSpPr>
          <p:nvPr>
            <p:ph type="pic" sz="quarter" idx="32" hasCustomPrompt="1"/>
          </p:nvPr>
        </p:nvSpPr>
        <p:spPr>
          <a:xfrm>
            <a:off x="6185816" y="2183295"/>
            <a:ext cx="2770284" cy="2641600"/>
          </a:xfrm>
          <a:prstGeom prst="rect">
            <a:avLst/>
          </a:prstGeom>
          <a:solidFill>
            <a:schemeClr val="bg1">
              <a:lumMod val="85000"/>
            </a:schemeClr>
          </a:solidFill>
          <a:ln w="19050">
            <a:noFill/>
          </a:ln>
        </p:spPr>
        <p:txBody>
          <a:bodyPr tIns="0" bIns="182880" anchor="b"/>
          <a:lstStyle>
            <a:lvl1pPr algn="ctr">
              <a:buNone/>
              <a:defRPr sz="600" baseline="0">
                <a:solidFill>
                  <a:schemeClr val="tx1">
                    <a:lumMod val="50000"/>
                    <a:lumOff val="50000"/>
                  </a:schemeClr>
                </a:solidFill>
              </a:defRPr>
            </a:lvl1pPr>
          </a:lstStyle>
          <a:p>
            <a:r>
              <a:rPr lang="en-US"/>
              <a:t>Click Icon To Add Image</a:t>
            </a:r>
          </a:p>
        </p:txBody>
      </p:sp>
      <p:sp>
        <p:nvSpPr>
          <p:cNvPr id="36" name="Picture Placeholder 7"/>
          <p:cNvSpPr>
            <a:spLocks noGrp="1"/>
          </p:cNvSpPr>
          <p:nvPr>
            <p:ph type="pic" sz="quarter" idx="33" hasCustomPrompt="1"/>
          </p:nvPr>
        </p:nvSpPr>
        <p:spPr>
          <a:xfrm>
            <a:off x="9132787" y="2183295"/>
            <a:ext cx="2770284" cy="2641600"/>
          </a:xfrm>
          <a:prstGeom prst="rect">
            <a:avLst/>
          </a:prstGeom>
          <a:solidFill>
            <a:schemeClr val="bg1">
              <a:lumMod val="85000"/>
            </a:schemeClr>
          </a:solidFill>
          <a:ln w="19050">
            <a:noFill/>
          </a:ln>
        </p:spPr>
        <p:txBody>
          <a:bodyPr tIns="0" bIns="182880" anchor="b"/>
          <a:lstStyle>
            <a:lvl1pPr algn="ctr">
              <a:buNone/>
              <a:defRPr sz="600" baseline="0">
                <a:solidFill>
                  <a:schemeClr val="tx1">
                    <a:lumMod val="50000"/>
                    <a:lumOff val="50000"/>
                  </a:schemeClr>
                </a:solidFill>
              </a:defRPr>
            </a:lvl1pPr>
          </a:lstStyle>
          <a:p>
            <a:r>
              <a:rPr lang="en-US"/>
              <a:t>Click Icon To Add Image</a:t>
            </a:r>
          </a:p>
        </p:txBody>
      </p:sp>
      <p:sp>
        <p:nvSpPr>
          <p:cNvPr id="7" name="Rectangle 6">
            <a:extLst>
              <a:ext uri="{FF2B5EF4-FFF2-40B4-BE49-F238E27FC236}">
                <a16:creationId xmlns:a16="http://schemas.microsoft.com/office/drawing/2014/main" id="{5EB5C303-7FEF-EB49-A904-4F7C29C5FE72}"/>
              </a:ext>
            </a:extLst>
          </p:cNvPr>
          <p:cNvSpPr/>
          <p:nvPr userDrawn="1"/>
        </p:nvSpPr>
        <p:spPr>
          <a:xfrm>
            <a:off x="-9867" y="5761383"/>
            <a:ext cx="12374144" cy="1096617"/>
          </a:xfrm>
          <a:prstGeom prst="rect">
            <a:avLst/>
          </a:prstGeom>
          <a:gradFill flip="none" rotWithShape="1">
            <a:gsLst>
              <a:gs pos="59000">
                <a:srgbClr val="407CC9"/>
              </a:gs>
              <a:gs pos="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7CC9"/>
              </a:solidFill>
            </a:endParaRPr>
          </a:p>
        </p:txBody>
      </p:sp>
      <p:pic>
        <p:nvPicPr>
          <p:cNvPr id="8" name="Picture 7">
            <a:extLst>
              <a:ext uri="{FF2B5EF4-FFF2-40B4-BE49-F238E27FC236}">
                <a16:creationId xmlns:a16="http://schemas.microsoft.com/office/drawing/2014/main" id="{F65E0277-EFB0-CB47-BC38-5897F9C38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4113" y="5853287"/>
            <a:ext cx="3033921" cy="850816"/>
          </a:xfrm>
          <a:prstGeom prst="rect">
            <a:avLst/>
          </a:prstGeom>
        </p:spPr>
      </p:pic>
      <p:sp>
        <p:nvSpPr>
          <p:cNvPr id="9" name="TextBox 8">
            <a:extLst>
              <a:ext uri="{FF2B5EF4-FFF2-40B4-BE49-F238E27FC236}">
                <a16:creationId xmlns:a16="http://schemas.microsoft.com/office/drawing/2014/main" id="{3CEF1274-1475-3045-81EE-560AA330A6A1}"/>
              </a:ext>
            </a:extLst>
          </p:cNvPr>
          <p:cNvSpPr txBox="1"/>
          <p:nvPr userDrawn="1"/>
        </p:nvSpPr>
        <p:spPr>
          <a:xfrm>
            <a:off x="398197" y="6178313"/>
            <a:ext cx="5779008" cy="215444"/>
          </a:xfrm>
          <a:prstGeom prst="rect">
            <a:avLst/>
          </a:prstGeom>
          <a:noFill/>
        </p:spPr>
        <p:txBody>
          <a:bodyPr wrap="square" rtlCol="0">
            <a:spAutoFit/>
          </a:bodyPr>
          <a:lstStyle/>
          <a:p>
            <a:r>
              <a:rPr lang="en-US" sz="800"/>
              <a:t>© 2018 Converging Health LLC Proprietary Data</a:t>
            </a:r>
          </a:p>
        </p:txBody>
      </p:sp>
    </p:spTree>
    <p:extLst>
      <p:ext uri="{BB962C8B-B14F-4D97-AF65-F5344CB8AC3E}">
        <p14:creationId xmlns:p14="http://schemas.microsoft.com/office/powerpoint/2010/main" val="151793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07">
    <p:spTree>
      <p:nvGrpSpPr>
        <p:cNvPr id="1" name=""/>
        <p:cNvGrpSpPr/>
        <p:nvPr/>
      </p:nvGrpSpPr>
      <p:grpSpPr>
        <a:xfrm>
          <a:off x="0" y="0"/>
          <a:ext cx="0" cy="0"/>
          <a:chOff x="0" y="0"/>
          <a:chExt cx="0" cy="0"/>
        </a:xfrm>
      </p:grpSpPr>
      <p:sp>
        <p:nvSpPr>
          <p:cNvPr id="45" name="Title 1"/>
          <p:cNvSpPr>
            <a:spLocks noGrp="1"/>
          </p:cNvSpPr>
          <p:nvPr>
            <p:ph type="title"/>
          </p:nvPr>
        </p:nvSpPr>
        <p:spPr>
          <a:xfrm>
            <a:off x="529925" y="467784"/>
            <a:ext cx="11132153" cy="522816"/>
          </a:xfrm>
          <a:prstGeom prst="rect">
            <a:avLst/>
          </a:prstGeom>
        </p:spPr>
        <p:txBody>
          <a:bodyPr anchor="ctr"/>
          <a:lstStyle>
            <a:lvl1pPr algn="l">
              <a:defRPr sz="2800" b="1">
                <a:solidFill>
                  <a:schemeClr val="tx1"/>
                </a:solidFill>
                <a:latin typeface="TT Norms" panose="02000503030000020003" pitchFamily="2" charset="77"/>
              </a:defRPr>
            </a:lvl1pPr>
          </a:lstStyle>
          <a:p>
            <a:r>
              <a:rPr lang="en-US"/>
              <a:t>Click to edit Master title style</a:t>
            </a:r>
          </a:p>
        </p:txBody>
      </p:sp>
      <p:sp>
        <p:nvSpPr>
          <p:cNvPr id="26" name="Picture Placeholder 7"/>
          <p:cNvSpPr>
            <a:spLocks noGrp="1"/>
          </p:cNvSpPr>
          <p:nvPr>
            <p:ph type="pic" sz="quarter" idx="30" hasCustomPrompt="1"/>
          </p:nvPr>
        </p:nvSpPr>
        <p:spPr>
          <a:xfrm>
            <a:off x="480450" y="2185501"/>
            <a:ext cx="3544985" cy="2513496"/>
          </a:xfrm>
          <a:prstGeom prst="rect">
            <a:avLst/>
          </a:prstGeom>
          <a:solidFill>
            <a:schemeClr val="bg1">
              <a:lumMod val="85000"/>
            </a:schemeClr>
          </a:solidFill>
          <a:ln w="19050">
            <a:noFill/>
          </a:ln>
        </p:spPr>
        <p:txBody>
          <a:bodyPr tIns="0" bIns="182880" anchor="b"/>
          <a:lstStyle>
            <a:lvl1pPr algn="ctr">
              <a:buNone/>
              <a:defRPr sz="600" baseline="0">
                <a:solidFill>
                  <a:schemeClr val="tx1">
                    <a:lumMod val="50000"/>
                    <a:lumOff val="50000"/>
                  </a:schemeClr>
                </a:solidFill>
              </a:defRPr>
            </a:lvl1pPr>
          </a:lstStyle>
          <a:p>
            <a:r>
              <a:rPr lang="en-US"/>
              <a:t>Click Icon To Add Image</a:t>
            </a:r>
          </a:p>
        </p:txBody>
      </p:sp>
      <p:sp>
        <p:nvSpPr>
          <p:cNvPr id="27" name="Picture Placeholder 7"/>
          <p:cNvSpPr>
            <a:spLocks noGrp="1"/>
          </p:cNvSpPr>
          <p:nvPr>
            <p:ph type="pic" sz="quarter" idx="31" hasCustomPrompt="1"/>
          </p:nvPr>
        </p:nvSpPr>
        <p:spPr>
          <a:xfrm>
            <a:off x="4355019" y="2185501"/>
            <a:ext cx="3544985" cy="2513496"/>
          </a:xfrm>
          <a:prstGeom prst="rect">
            <a:avLst/>
          </a:prstGeom>
          <a:solidFill>
            <a:schemeClr val="bg1">
              <a:lumMod val="85000"/>
            </a:schemeClr>
          </a:solidFill>
          <a:ln w="19050">
            <a:noFill/>
          </a:ln>
        </p:spPr>
        <p:txBody>
          <a:bodyPr tIns="0" bIns="182880" anchor="b"/>
          <a:lstStyle>
            <a:lvl1pPr algn="ctr">
              <a:buNone/>
              <a:defRPr sz="600" baseline="0">
                <a:solidFill>
                  <a:schemeClr val="tx1">
                    <a:lumMod val="50000"/>
                    <a:lumOff val="50000"/>
                  </a:schemeClr>
                </a:solidFill>
              </a:defRPr>
            </a:lvl1pPr>
          </a:lstStyle>
          <a:p>
            <a:r>
              <a:rPr lang="en-US"/>
              <a:t>Click Icon To Add Image</a:t>
            </a:r>
          </a:p>
        </p:txBody>
      </p:sp>
      <p:sp>
        <p:nvSpPr>
          <p:cNvPr id="28" name="Picture Placeholder 7"/>
          <p:cNvSpPr>
            <a:spLocks noGrp="1"/>
          </p:cNvSpPr>
          <p:nvPr>
            <p:ph type="pic" sz="quarter" idx="32" hasCustomPrompt="1"/>
          </p:nvPr>
        </p:nvSpPr>
        <p:spPr>
          <a:xfrm>
            <a:off x="8229586" y="2185501"/>
            <a:ext cx="3544985" cy="2513496"/>
          </a:xfrm>
          <a:prstGeom prst="rect">
            <a:avLst/>
          </a:prstGeom>
          <a:solidFill>
            <a:schemeClr val="bg1">
              <a:lumMod val="85000"/>
            </a:schemeClr>
          </a:solidFill>
          <a:ln w="19050">
            <a:noFill/>
          </a:ln>
        </p:spPr>
        <p:txBody>
          <a:bodyPr tIns="0" bIns="182880" anchor="b"/>
          <a:lstStyle>
            <a:lvl1pPr algn="ctr">
              <a:buNone/>
              <a:defRPr sz="600" baseline="0">
                <a:solidFill>
                  <a:schemeClr val="tx1">
                    <a:lumMod val="50000"/>
                    <a:lumOff val="50000"/>
                  </a:schemeClr>
                </a:solidFill>
              </a:defRPr>
            </a:lvl1pPr>
          </a:lstStyle>
          <a:p>
            <a:r>
              <a:rPr lang="en-US"/>
              <a:t>Click Icon To Add Image</a:t>
            </a:r>
          </a:p>
        </p:txBody>
      </p:sp>
      <p:sp>
        <p:nvSpPr>
          <p:cNvPr id="6" name="Rectangle 5">
            <a:extLst>
              <a:ext uri="{FF2B5EF4-FFF2-40B4-BE49-F238E27FC236}">
                <a16:creationId xmlns:a16="http://schemas.microsoft.com/office/drawing/2014/main" id="{BBAC932D-C8DC-6640-B992-B588A3A9BB2A}"/>
              </a:ext>
            </a:extLst>
          </p:cNvPr>
          <p:cNvSpPr/>
          <p:nvPr userDrawn="1"/>
        </p:nvSpPr>
        <p:spPr>
          <a:xfrm>
            <a:off x="-9867" y="5761383"/>
            <a:ext cx="12374144" cy="1096617"/>
          </a:xfrm>
          <a:prstGeom prst="rect">
            <a:avLst/>
          </a:prstGeom>
          <a:gradFill flip="none" rotWithShape="1">
            <a:gsLst>
              <a:gs pos="59000">
                <a:srgbClr val="407CC9"/>
              </a:gs>
              <a:gs pos="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7CC9"/>
              </a:solidFill>
            </a:endParaRPr>
          </a:p>
        </p:txBody>
      </p:sp>
      <p:pic>
        <p:nvPicPr>
          <p:cNvPr id="7" name="Picture 6">
            <a:extLst>
              <a:ext uri="{FF2B5EF4-FFF2-40B4-BE49-F238E27FC236}">
                <a16:creationId xmlns:a16="http://schemas.microsoft.com/office/drawing/2014/main" id="{7AAD6FAE-CD07-3B43-A101-9DA79148B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4113" y="5853287"/>
            <a:ext cx="3033921" cy="850816"/>
          </a:xfrm>
          <a:prstGeom prst="rect">
            <a:avLst/>
          </a:prstGeom>
        </p:spPr>
      </p:pic>
      <p:sp>
        <p:nvSpPr>
          <p:cNvPr id="8" name="TextBox 7">
            <a:extLst>
              <a:ext uri="{FF2B5EF4-FFF2-40B4-BE49-F238E27FC236}">
                <a16:creationId xmlns:a16="http://schemas.microsoft.com/office/drawing/2014/main" id="{E6044A0D-B7B0-0948-B47C-9D14431D3FA9}"/>
              </a:ext>
            </a:extLst>
          </p:cNvPr>
          <p:cNvSpPr txBox="1"/>
          <p:nvPr userDrawn="1"/>
        </p:nvSpPr>
        <p:spPr>
          <a:xfrm>
            <a:off x="398197" y="6178313"/>
            <a:ext cx="5779008" cy="215444"/>
          </a:xfrm>
          <a:prstGeom prst="rect">
            <a:avLst/>
          </a:prstGeom>
          <a:noFill/>
        </p:spPr>
        <p:txBody>
          <a:bodyPr wrap="square" rtlCol="0">
            <a:spAutoFit/>
          </a:bodyPr>
          <a:lstStyle/>
          <a:p>
            <a:r>
              <a:rPr lang="en-US" sz="800"/>
              <a:t>© 2018 Converging Health LLC Proprietary Data</a:t>
            </a:r>
          </a:p>
        </p:txBody>
      </p:sp>
    </p:spTree>
    <p:extLst>
      <p:ext uri="{BB962C8B-B14F-4D97-AF65-F5344CB8AC3E}">
        <p14:creationId xmlns:p14="http://schemas.microsoft.com/office/powerpoint/2010/main" val="4244771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08">
    <p:spTree>
      <p:nvGrpSpPr>
        <p:cNvPr id="1" name=""/>
        <p:cNvGrpSpPr/>
        <p:nvPr/>
      </p:nvGrpSpPr>
      <p:grpSpPr>
        <a:xfrm>
          <a:off x="0" y="0"/>
          <a:ext cx="0" cy="0"/>
          <a:chOff x="0" y="0"/>
          <a:chExt cx="0" cy="0"/>
        </a:xfrm>
      </p:grpSpPr>
      <p:sp>
        <p:nvSpPr>
          <p:cNvPr id="2" name="Title 1"/>
          <p:cNvSpPr>
            <a:spLocks noGrp="1"/>
          </p:cNvSpPr>
          <p:nvPr>
            <p:ph type="title"/>
          </p:nvPr>
        </p:nvSpPr>
        <p:spPr>
          <a:xfrm>
            <a:off x="529925" y="467784"/>
            <a:ext cx="11132153" cy="522816"/>
          </a:xfrm>
          <a:prstGeom prst="rect">
            <a:avLst/>
          </a:prstGeom>
        </p:spPr>
        <p:txBody>
          <a:bodyPr anchor="ctr"/>
          <a:lstStyle>
            <a:lvl1pPr algn="l">
              <a:defRPr sz="2800" b="1">
                <a:solidFill>
                  <a:schemeClr val="tx1"/>
                </a:solidFill>
                <a:latin typeface="TT Norms" panose="02000503030000020003" pitchFamily="2" charset="77"/>
              </a:defRPr>
            </a:lvl1pPr>
          </a:lstStyle>
          <a:p>
            <a:r>
              <a:rPr lang="en-US"/>
              <a:t>Click to edit Master title style</a:t>
            </a:r>
          </a:p>
        </p:txBody>
      </p:sp>
      <p:sp>
        <p:nvSpPr>
          <p:cNvPr id="6" name="Picture Placeholder 7"/>
          <p:cNvSpPr>
            <a:spLocks noGrp="1"/>
          </p:cNvSpPr>
          <p:nvPr>
            <p:ph type="pic" sz="quarter" idx="30" hasCustomPrompt="1"/>
          </p:nvPr>
        </p:nvSpPr>
        <p:spPr>
          <a:xfrm>
            <a:off x="4777943" y="1789262"/>
            <a:ext cx="6884135" cy="2368008"/>
          </a:xfrm>
          <a:prstGeom prst="rect">
            <a:avLst/>
          </a:prstGeom>
          <a:solidFill>
            <a:schemeClr val="bg1">
              <a:lumMod val="85000"/>
            </a:schemeClr>
          </a:solidFill>
          <a:ln w="19050">
            <a:noFill/>
          </a:ln>
        </p:spPr>
        <p:txBody>
          <a:bodyPr tIns="0" bIns="182880" anchor="b"/>
          <a:lstStyle>
            <a:lvl1pPr algn="ctr">
              <a:buNone/>
              <a:defRPr sz="600" baseline="0">
                <a:solidFill>
                  <a:schemeClr val="tx1">
                    <a:lumMod val="50000"/>
                    <a:lumOff val="50000"/>
                  </a:schemeClr>
                </a:solidFill>
              </a:defRPr>
            </a:lvl1pPr>
          </a:lstStyle>
          <a:p>
            <a:r>
              <a:rPr lang="en-US"/>
              <a:t>Click Icon To Add Image</a:t>
            </a:r>
          </a:p>
        </p:txBody>
      </p:sp>
      <p:sp>
        <p:nvSpPr>
          <p:cNvPr id="4" name="TextBox 3">
            <a:extLst>
              <a:ext uri="{FF2B5EF4-FFF2-40B4-BE49-F238E27FC236}">
                <a16:creationId xmlns:a16="http://schemas.microsoft.com/office/drawing/2014/main" id="{08C41C17-40D3-F346-986E-3F03E86DEF77}"/>
              </a:ext>
            </a:extLst>
          </p:cNvPr>
          <p:cNvSpPr txBox="1"/>
          <p:nvPr userDrawn="1"/>
        </p:nvSpPr>
        <p:spPr>
          <a:xfrm>
            <a:off x="529925" y="1348353"/>
            <a:ext cx="3980082" cy="3539430"/>
          </a:xfrm>
          <a:prstGeom prst="rect">
            <a:avLst/>
          </a:prstGeom>
          <a:noFill/>
        </p:spPr>
        <p:txBody>
          <a:bodyPr wrap="square" rtlCol="0">
            <a:spAutoFit/>
          </a:bodyPr>
          <a:lstStyle/>
          <a:p>
            <a:r>
              <a:rPr lang="en-US" sz="1600">
                <a:latin typeface="TT Norms" panose="02000503030000020003" pitchFamily="2" charset="77"/>
              </a:rPr>
              <a:t>Click to add body copy</a:t>
            </a:r>
          </a:p>
          <a:p>
            <a:endParaRPr lang="en-US" sz="1600">
              <a:latin typeface="TT Norms" panose="02000503030000020003" pitchFamily="2" charset="77"/>
            </a:endParaRPr>
          </a:p>
          <a:p>
            <a:endParaRPr lang="en-US" sz="1600">
              <a:latin typeface="TT Norms" panose="02000503030000020003" pitchFamily="2" charset="77"/>
            </a:endParaRPr>
          </a:p>
          <a:p>
            <a:endParaRPr lang="en-US" sz="1600">
              <a:latin typeface="TT Norms" panose="02000503030000020003" pitchFamily="2" charset="77"/>
            </a:endParaRPr>
          </a:p>
          <a:p>
            <a:endParaRPr lang="en-US" sz="1600">
              <a:latin typeface="TT Norms" panose="02000503030000020003" pitchFamily="2" charset="77"/>
            </a:endParaRPr>
          </a:p>
          <a:p>
            <a:endParaRPr lang="en-US" sz="1600">
              <a:latin typeface="TT Norms" panose="02000503030000020003" pitchFamily="2" charset="77"/>
            </a:endParaRPr>
          </a:p>
          <a:p>
            <a:endParaRPr lang="en-US" sz="1600">
              <a:latin typeface="TT Norms" panose="02000503030000020003" pitchFamily="2" charset="77"/>
            </a:endParaRPr>
          </a:p>
          <a:p>
            <a:endParaRPr lang="en-US" sz="1600">
              <a:latin typeface="TT Norms" panose="02000503030000020003" pitchFamily="2" charset="77"/>
            </a:endParaRPr>
          </a:p>
          <a:p>
            <a:endParaRPr lang="en-US" sz="1600">
              <a:latin typeface="TT Norms" panose="02000503030000020003" pitchFamily="2" charset="77"/>
            </a:endParaRPr>
          </a:p>
          <a:p>
            <a:endParaRPr lang="en-US" sz="1600">
              <a:latin typeface="TT Norms" panose="02000503030000020003" pitchFamily="2" charset="77"/>
            </a:endParaRPr>
          </a:p>
          <a:p>
            <a:endParaRPr lang="en-US" sz="1600">
              <a:latin typeface="TT Norms" panose="02000503030000020003" pitchFamily="2" charset="77"/>
            </a:endParaRPr>
          </a:p>
          <a:p>
            <a:endParaRPr lang="en-US" sz="1600">
              <a:latin typeface="TT Norms" panose="02000503030000020003" pitchFamily="2" charset="77"/>
            </a:endParaRPr>
          </a:p>
          <a:p>
            <a:endParaRPr lang="en-US" sz="1600">
              <a:latin typeface="TT Norms" panose="02000503030000020003" pitchFamily="2" charset="77"/>
            </a:endParaRPr>
          </a:p>
          <a:p>
            <a:endParaRPr lang="en-US" sz="1600">
              <a:latin typeface="TT Norms" panose="02000503030000020003" pitchFamily="2" charset="77"/>
            </a:endParaRPr>
          </a:p>
        </p:txBody>
      </p:sp>
      <p:sp>
        <p:nvSpPr>
          <p:cNvPr id="5" name="Rectangle 4">
            <a:extLst>
              <a:ext uri="{FF2B5EF4-FFF2-40B4-BE49-F238E27FC236}">
                <a16:creationId xmlns:a16="http://schemas.microsoft.com/office/drawing/2014/main" id="{84C5214A-E197-DA4F-A4CA-1CB16F72AE00}"/>
              </a:ext>
            </a:extLst>
          </p:cNvPr>
          <p:cNvSpPr/>
          <p:nvPr userDrawn="1"/>
        </p:nvSpPr>
        <p:spPr>
          <a:xfrm>
            <a:off x="-9867" y="5761383"/>
            <a:ext cx="12374144" cy="1096617"/>
          </a:xfrm>
          <a:prstGeom prst="rect">
            <a:avLst/>
          </a:prstGeom>
          <a:gradFill flip="none" rotWithShape="1">
            <a:gsLst>
              <a:gs pos="59000">
                <a:srgbClr val="407CC9"/>
              </a:gs>
              <a:gs pos="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7CC9"/>
              </a:solidFill>
            </a:endParaRPr>
          </a:p>
        </p:txBody>
      </p:sp>
      <p:pic>
        <p:nvPicPr>
          <p:cNvPr id="7" name="Picture 6">
            <a:extLst>
              <a:ext uri="{FF2B5EF4-FFF2-40B4-BE49-F238E27FC236}">
                <a16:creationId xmlns:a16="http://schemas.microsoft.com/office/drawing/2014/main" id="{5A36864D-5C1B-1745-88FF-4272CDF0F7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4113" y="5853287"/>
            <a:ext cx="3033921" cy="850816"/>
          </a:xfrm>
          <a:prstGeom prst="rect">
            <a:avLst/>
          </a:prstGeom>
        </p:spPr>
      </p:pic>
      <p:sp>
        <p:nvSpPr>
          <p:cNvPr id="8" name="TextBox 7">
            <a:extLst>
              <a:ext uri="{FF2B5EF4-FFF2-40B4-BE49-F238E27FC236}">
                <a16:creationId xmlns:a16="http://schemas.microsoft.com/office/drawing/2014/main" id="{85757A4D-8FB2-4048-8B18-9470DA88F832}"/>
              </a:ext>
            </a:extLst>
          </p:cNvPr>
          <p:cNvSpPr txBox="1"/>
          <p:nvPr userDrawn="1"/>
        </p:nvSpPr>
        <p:spPr>
          <a:xfrm>
            <a:off x="398197" y="6178313"/>
            <a:ext cx="5779008" cy="215444"/>
          </a:xfrm>
          <a:prstGeom prst="rect">
            <a:avLst/>
          </a:prstGeom>
          <a:noFill/>
        </p:spPr>
        <p:txBody>
          <a:bodyPr wrap="square" rtlCol="0">
            <a:spAutoFit/>
          </a:bodyPr>
          <a:lstStyle/>
          <a:p>
            <a:r>
              <a:rPr lang="en-US" sz="800"/>
              <a:t>© 2018 Converging Health LLC Proprietary Data</a:t>
            </a:r>
          </a:p>
        </p:txBody>
      </p:sp>
    </p:spTree>
    <p:extLst>
      <p:ext uri="{BB962C8B-B14F-4D97-AF65-F5344CB8AC3E}">
        <p14:creationId xmlns:p14="http://schemas.microsoft.com/office/powerpoint/2010/main" val="378117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CB34-31F2-4DA8-BC69-6E7692233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C8DDC-8372-4CE2-9ADE-B91A9FD3CC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662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09">
    <p:spTree>
      <p:nvGrpSpPr>
        <p:cNvPr id="1" name=""/>
        <p:cNvGrpSpPr/>
        <p:nvPr/>
      </p:nvGrpSpPr>
      <p:grpSpPr>
        <a:xfrm>
          <a:off x="0" y="0"/>
          <a:ext cx="0" cy="0"/>
          <a:chOff x="0" y="0"/>
          <a:chExt cx="0" cy="0"/>
        </a:xfrm>
      </p:grpSpPr>
      <p:sp>
        <p:nvSpPr>
          <p:cNvPr id="2" name="Title 1"/>
          <p:cNvSpPr>
            <a:spLocks noGrp="1"/>
          </p:cNvSpPr>
          <p:nvPr>
            <p:ph type="title"/>
          </p:nvPr>
        </p:nvSpPr>
        <p:spPr>
          <a:xfrm>
            <a:off x="529925" y="467784"/>
            <a:ext cx="11132153" cy="522816"/>
          </a:xfrm>
          <a:prstGeom prst="rect">
            <a:avLst/>
          </a:prstGeom>
        </p:spPr>
        <p:txBody>
          <a:bodyPr anchor="ctr"/>
          <a:lstStyle>
            <a:lvl1pPr algn="l">
              <a:defRPr sz="2800" b="1">
                <a:solidFill>
                  <a:schemeClr val="tx1"/>
                </a:solidFill>
                <a:latin typeface="TT Norms" panose="02000503030000020003" pitchFamily="2" charset="77"/>
              </a:defRPr>
            </a:lvl1pPr>
          </a:lstStyle>
          <a:p>
            <a:r>
              <a:rPr lang="en-US"/>
              <a:t>Click to edit Master title style</a:t>
            </a:r>
          </a:p>
        </p:txBody>
      </p:sp>
      <p:sp>
        <p:nvSpPr>
          <p:cNvPr id="6" name="Picture Placeholder 7"/>
          <p:cNvSpPr>
            <a:spLocks noGrp="1"/>
          </p:cNvSpPr>
          <p:nvPr>
            <p:ph type="pic" sz="quarter" idx="30" hasCustomPrompt="1"/>
          </p:nvPr>
        </p:nvSpPr>
        <p:spPr>
          <a:xfrm>
            <a:off x="6267592" y="1705245"/>
            <a:ext cx="5613125" cy="3047999"/>
          </a:xfrm>
          <a:prstGeom prst="rect">
            <a:avLst/>
          </a:prstGeom>
          <a:solidFill>
            <a:schemeClr val="bg1">
              <a:lumMod val="85000"/>
            </a:schemeClr>
          </a:solidFill>
          <a:ln w="19050">
            <a:noFill/>
          </a:ln>
        </p:spPr>
        <p:txBody>
          <a:bodyPr tIns="0" bIns="182880" anchor="b"/>
          <a:lstStyle>
            <a:lvl1pPr algn="ctr">
              <a:buNone/>
              <a:defRPr sz="600" baseline="0">
                <a:solidFill>
                  <a:schemeClr val="tx1">
                    <a:lumMod val="50000"/>
                    <a:lumOff val="50000"/>
                  </a:schemeClr>
                </a:solidFill>
              </a:defRPr>
            </a:lvl1pPr>
          </a:lstStyle>
          <a:p>
            <a:r>
              <a:rPr lang="en-US"/>
              <a:t>Click Icon To Add Image</a:t>
            </a:r>
          </a:p>
        </p:txBody>
      </p:sp>
      <p:sp>
        <p:nvSpPr>
          <p:cNvPr id="9" name="Picture Placeholder 7"/>
          <p:cNvSpPr>
            <a:spLocks noGrp="1"/>
          </p:cNvSpPr>
          <p:nvPr>
            <p:ph type="pic" sz="quarter" idx="31" hasCustomPrompt="1"/>
          </p:nvPr>
        </p:nvSpPr>
        <p:spPr>
          <a:xfrm>
            <a:off x="299725" y="1705245"/>
            <a:ext cx="5613125" cy="3047999"/>
          </a:xfrm>
          <a:prstGeom prst="rect">
            <a:avLst/>
          </a:prstGeom>
          <a:solidFill>
            <a:schemeClr val="bg1">
              <a:lumMod val="85000"/>
            </a:schemeClr>
          </a:solidFill>
          <a:ln w="19050">
            <a:noFill/>
          </a:ln>
        </p:spPr>
        <p:txBody>
          <a:bodyPr tIns="0" bIns="182880" anchor="b"/>
          <a:lstStyle>
            <a:lvl1pPr algn="ctr">
              <a:buNone/>
              <a:defRPr sz="600" baseline="0">
                <a:solidFill>
                  <a:schemeClr val="tx1">
                    <a:lumMod val="50000"/>
                    <a:lumOff val="50000"/>
                  </a:schemeClr>
                </a:solidFill>
              </a:defRPr>
            </a:lvl1pPr>
          </a:lstStyle>
          <a:p>
            <a:r>
              <a:rPr lang="en-US"/>
              <a:t>Click Icon To Add Image</a:t>
            </a:r>
          </a:p>
        </p:txBody>
      </p:sp>
      <p:sp>
        <p:nvSpPr>
          <p:cNvPr id="5" name="Rectangle 4">
            <a:extLst>
              <a:ext uri="{FF2B5EF4-FFF2-40B4-BE49-F238E27FC236}">
                <a16:creationId xmlns:a16="http://schemas.microsoft.com/office/drawing/2014/main" id="{25ED4733-7350-814F-99EC-2C7D17C98B97}"/>
              </a:ext>
            </a:extLst>
          </p:cNvPr>
          <p:cNvSpPr/>
          <p:nvPr userDrawn="1"/>
        </p:nvSpPr>
        <p:spPr>
          <a:xfrm>
            <a:off x="-9867" y="5761383"/>
            <a:ext cx="12374144" cy="1096617"/>
          </a:xfrm>
          <a:prstGeom prst="rect">
            <a:avLst/>
          </a:prstGeom>
          <a:gradFill flip="none" rotWithShape="1">
            <a:gsLst>
              <a:gs pos="59000">
                <a:srgbClr val="407CC9"/>
              </a:gs>
              <a:gs pos="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7CC9"/>
              </a:solidFill>
            </a:endParaRPr>
          </a:p>
        </p:txBody>
      </p:sp>
      <p:pic>
        <p:nvPicPr>
          <p:cNvPr id="7" name="Picture 6">
            <a:extLst>
              <a:ext uri="{FF2B5EF4-FFF2-40B4-BE49-F238E27FC236}">
                <a16:creationId xmlns:a16="http://schemas.microsoft.com/office/drawing/2014/main" id="{8CB569D5-B681-1F4E-96CC-7ECDAC2A28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4113" y="5853287"/>
            <a:ext cx="3033921" cy="850816"/>
          </a:xfrm>
          <a:prstGeom prst="rect">
            <a:avLst/>
          </a:prstGeom>
        </p:spPr>
      </p:pic>
      <p:sp>
        <p:nvSpPr>
          <p:cNvPr id="8" name="TextBox 7">
            <a:extLst>
              <a:ext uri="{FF2B5EF4-FFF2-40B4-BE49-F238E27FC236}">
                <a16:creationId xmlns:a16="http://schemas.microsoft.com/office/drawing/2014/main" id="{68FFBFB1-06B8-0340-9D9F-17C038AD0182}"/>
              </a:ext>
            </a:extLst>
          </p:cNvPr>
          <p:cNvSpPr txBox="1"/>
          <p:nvPr userDrawn="1"/>
        </p:nvSpPr>
        <p:spPr>
          <a:xfrm>
            <a:off x="398197" y="6178313"/>
            <a:ext cx="5779008" cy="215444"/>
          </a:xfrm>
          <a:prstGeom prst="rect">
            <a:avLst/>
          </a:prstGeom>
          <a:noFill/>
        </p:spPr>
        <p:txBody>
          <a:bodyPr wrap="square" rtlCol="0">
            <a:spAutoFit/>
          </a:bodyPr>
          <a:lstStyle/>
          <a:p>
            <a:r>
              <a:rPr lang="en-US" sz="800"/>
              <a:t>© 2018 Converging Health LLC Proprietary Data</a:t>
            </a:r>
          </a:p>
        </p:txBody>
      </p:sp>
    </p:spTree>
    <p:extLst>
      <p:ext uri="{BB962C8B-B14F-4D97-AF65-F5344CB8AC3E}">
        <p14:creationId xmlns:p14="http://schemas.microsoft.com/office/powerpoint/2010/main" val="2635229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010">
    <p:spTree>
      <p:nvGrpSpPr>
        <p:cNvPr id="1" name=""/>
        <p:cNvGrpSpPr/>
        <p:nvPr/>
      </p:nvGrpSpPr>
      <p:grpSpPr>
        <a:xfrm>
          <a:off x="0" y="0"/>
          <a:ext cx="0" cy="0"/>
          <a:chOff x="0" y="0"/>
          <a:chExt cx="0" cy="0"/>
        </a:xfrm>
      </p:grpSpPr>
      <p:sp>
        <p:nvSpPr>
          <p:cNvPr id="2" name="Title 1"/>
          <p:cNvSpPr>
            <a:spLocks noGrp="1"/>
          </p:cNvSpPr>
          <p:nvPr>
            <p:ph type="title"/>
          </p:nvPr>
        </p:nvSpPr>
        <p:spPr>
          <a:xfrm>
            <a:off x="529925" y="467784"/>
            <a:ext cx="11132153" cy="522816"/>
          </a:xfrm>
          <a:prstGeom prst="rect">
            <a:avLst/>
          </a:prstGeom>
        </p:spPr>
        <p:txBody>
          <a:bodyPr anchor="ctr"/>
          <a:lstStyle>
            <a:lvl1pPr algn="l">
              <a:defRPr sz="2800" b="1">
                <a:solidFill>
                  <a:schemeClr val="tx1"/>
                </a:solidFill>
                <a:latin typeface="TT Norms" panose="02000503030000020003" pitchFamily="2" charset="77"/>
              </a:defRPr>
            </a:lvl1pPr>
          </a:lstStyle>
          <a:p>
            <a:r>
              <a:rPr lang="en-US"/>
              <a:t>Click to edit Master title style</a:t>
            </a:r>
          </a:p>
        </p:txBody>
      </p:sp>
      <p:sp>
        <p:nvSpPr>
          <p:cNvPr id="6" name="Picture Placeholder 7"/>
          <p:cNvSpPr>
            <a:spLocks noGrp="1"/>
          </p:cNvSpPr>
          <p:nvPr>
            <p:ph type="pic" sz="quarter" idx="30" hasCustomPrompt="1"/>
          </p:nvPr>
        </p:nvSpPr>
        <p:spPr>
          <a:xfrm>
            <a:off x="3805983" y="1229962"/>
            <a:ext cx="4301067" cy="4368800"/>
          </a:xfrm>
          <a:prstGeom prst="rect">
            <a:avLst/>
          </a:prstGeom>
          <a:solidFill>
            <a:schemeClr val="bg1">
              <a:lumMod val="85000"/>
            </a:schemeClr>
          </a:solidFill>
          <a:ln w="57150">
            <a:solidFill>
              <a:schemeClr val="bg1">
                <a:lumMod val="85000"/>
              </a:schemeClr>
            </a:solidFill>
          </a:ln>
        </p:spPr>
        <p:txBody>
          <a:bodyPr tIns="0" bIns="182880" anchor="b"/>
          <a:lstStyle>
            <a:lvl1pPr algn="ctr">
              <a:buNone/>
              <a:defRPr sz="600" baseline="0">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467534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011">
    <p:spTree>
      <p:nvGrpSpPr>
        <p:cNvPr id="1" name=""/>
        <p:cNvGrpSpPr/>
        <p:nvPr/>
      </p:nvGrpSpPr>
      <p:grpSpPr>
        <a:xfrm>
          <a:off x="0" y="0"/>
          <a:ext cx="0" cy="0"/>
          <a:chOff x="0" y="0"/>
          <a:chExt cx="0" cy="0"/>
        </a:xfrm>
      </p:grpSpPr>
      <p:sp>
        <p:nvSpPr>
          <p:cNvPr id="4" name="Picture Placeholder 7"/>
          <p:cNvSpPr>
            <a:spLocks noGrp="1"/>
          </p:cNvSpPr>
          <p:nvPr>
            <p:ph type="pic" sz="quarter" idx="11" hasCustomPrompt="1"/>
          </p:nvPr>
        </p:nvSpPr>
        <p:spPr>
          <a:xfrm>
            <a:off x="6604000" y="0"/>
            <a:ext cx="5588000" cy="6858000"/>
          </a:xfrm>
          <a:prstGeom prst="rect">
            <a:avLst/>
          </a:prstGeom>
          <a:noFill/>
          <a:ln w="19050">
            <a:noFill/>
          </a:ln>
        </p:spPr>
        <p:txBody>
          <a:bodyPr lIns="0" tIns="91440" rIns="0" bIns="2194560" anchor="b"/>
          <a:lstStyle>
            <a:lvl1pPr algn="ctr" rtl="0">
              <a:buNone/>
              <a:defRPr sz="1400">
                <a:solidFill>
                  <a:schemeClr val="tx1">
                    <a:lumMod val="75000"/>
                    <a:lumOff val="25000"/>
                  </a:schemeClr>
                </a:solidFill>
              </a:defRPr>
            </a:lvl1pPr>
          </a:lstStyle>
          <a:p>
            <a:r>
              <a:rPr lang="en-US"/>
              <a:t>Image Holder</a:t>
            </a:r>
          </a:p>
        </p:txBody>
      </p:sp>
      <p:sp>
        <p:nvSpPr>
          <p:cNvPr id="3" name="Rectangle 2">
            <a:extLst>
              <a:ext uri="{FF2B5EF4-FFF2-40B4-BE49-F238E27FC236}">
                <a16:creationId xmlns:a16="http://schemas.microsoft.com/office/drawing/2014/main" id="{0C5D5F4C-F4E4-C241-B169-925D873D6B41}"/>
              </a:ext>
            </a:extLst>
          </p:cNvPr>
          <p:cNvSpPr/>
          <p:nvPr userDrawn="1"/>
        </p:nvSpPr>
        <p:spPr>
          <a:xfrm>
            <a:off x="-9867" y="5761383"/>
            <a:ext cx="12374144" cy="1096617"/>
          </a:xfrm>
          <a:prstGeom prst="rect">
            <a:avLst/>
          </a:prstGeom>
          <a:gradFill flip="none" rotWithShape="1">
            <a:gsLst>
              <a:gs pos="59000">
                <a:srgbClr val="407CC9"/>
              </a:gs>
              <a:gs pos="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7CC9"/>
              </a:solidFill>
            </a:endParaRPr>
          </a:p>
        </p:txBody>
      </p:sp>
      <p:pic>
        <p:nvPicPr>
          <p:cNvPr id="5" name="Picture 4">
            <a:extLst>
              <a:ext uri="{FF2B5EF4-FFF2-40B4-BE49-F238E27FC236}">
                <a16:creationId xmlns:a16="http://schemas.microsoft.com/office/drawing/2014/main" id="{1DB3A0FB-AEAB-D348-B6B5-258D49A04D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4113" y="5853287"/>
            <a:ext cx="3033921" cy="850816"/>
          </a:xfrm>
          <a:prstGeom prst="rect">
            <a:avLst/>
          </a:prstGeom>
        </p:spPr>
      </p:pic>
      <p:sp>
        <p:nvSpPr>
          <p:cNvPr id="6" name="TextBox 5">
            <a:extLst>
              <a:ext uri="{FF2B5EF4-FFF2-40B4-BE49-F238E27FC236}">
                <a16:creationId xmlns:a16="http://schemas.microsoft.com/office/drawing/2014/main" id="{2DDE2DED-1528-344B-A2C6-0A8CC38D1458}"/>
              </a:ext>
            </a:extLst>
          </p:cNvPr>
          <p:cNvSpPr txBox="1"/>
          <p:nvPr userDrawn="1"/>
        </p:nvSpPr>
        <p:spPr>
          <a:xfrm>
            <a:off x="398197" y="6178313"/>
            <a:ext cx="5779008" cy="215444"/>
          </a:xfrm>
          <a:prstGeom prst="rect">
            <a:avLst/>
          </a:prstGeom>
          <a:noFill/>
        </p:spPr>
        <p:txBody>
          <a:bodyPr wrap="square" rtlCol="0">
            <a:spAutoFit/>
          </a:bodyPr>
          <a:lstStyle/>
          <a:p>
            <a:r>
              <a:rPr lang="en-US" sz="800"/>
              <a:t>© 2018 Converging Health LLC Proprietary Data</a:t>
            </a:r>
          </a:p>
        </p:txBody>
      </p:sp>
    </p:spTree>
    <p:extLst>
      <p:ext uri="{BB962C8B-B14F-4D97-AF65-F5344CB8AC3E}">
        <p14:creationId xmlns:p14="http://schemas.microsoft.com/office/powerpoint/2010/main" val="3880530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012">
    <p:spTree>
      <p:nvGrpSpPr>
        <p:cNvPr id="1" name=""/>
        <p:cNvGrpSpPr/>
        <p:nvPr/>
      </p:nvGrpSpPr>
      <p:grpSpPr>
        <a:xfrm>
          <a:off x="0" y="0"/>
          <a:ext cx="0" cy="0"/>
          <a:chOff x="0" y="0"/>
          <a:chExt cx="0" cy="0"/>
        </a:xfrm>
      </p:grpSpPr>
      <p:sp>
        <p:nvSpPr>
          <p:cNvPr id="2" name="Title 1"/>
          <p:cNvSpPr>
            <a:spLocks noGrp="1"/>
          </p:cNvSpPr>
          <p:nvPr>
            <p:ph type="title"/>
          </p:nvPr>
        </p:nvSpPr>
        <p:spPr>
          <a:xfrm>
            <a:off x="529925" y="467784"/>
            <a:ext cx="11132153" cy="522816"/>
          </a:xfrm>
          <a:prstGeom prst="rect">
            <a:avLst/>
          </a:prstGeom>
        </p:spPr>
        <p:txBody>
          <a:bodyPr anchor="ctr"/>
          <a:lstStyle>
            <a:lvl1pPr algn="l">
              <a:defRPr sz="2800" b="1">
                <a:solidFill>
                  <a:schemeClr val="tx1"/>
                </a:solidFill>
                <a:latin typeface="TT Norms" panose="02000503030000020003" pitchFamily="2" charset="77"/>
              </a:defRPr>
            </a:lvl1pPr>
          </a:lstStyle>
          <a:p>
            <a:r>
              <a:rPr lang="en-US"/>
              <a:t>Click to edit Master title style</a:t>
            </a:r>
          </a:p>
        </p:txBody>
      </p:sp>
    </p:spTree>
    <p:extLst>
      <p:ext uri="{BB962C8B-B14F-4D97-AF65-F5344CB8AC3E}">
        <p14:creationId xmlns:p14="http://schemas.microsoft.com/office/powerpoint/2010/main" val="3271501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013">
    <p:spTree>
      <p:nvGrpSpPr>
        <p:cNvPr id="1" name=""/>
        <p:cNvGrpSpPr/>
        <p:nvPr/>
      </p:nvGrpSpPr>
      <p:grpSpPr>
        <a:xfrm>
          <a:off x="0" y="0"/>
          <a:ext cx="0" cy="0"/>
          <a:chOff x="0" y="0"/>
          <a:chExt cx="0" cy="0"/>
        </a:xfrm>
      </p:grpSpPr>
      <p:sp>
        <p:nvSpPr>
          <p:cNvPr id="2" name="Title 1"/>
          <p:cNvSpPr>
            <a:spLocks noGrp="1"/>
          </p:cNvSpPr>
          <p:nvPr>
            <p:ph type="title"/>
          </p:nvPr>
        </p:nvSpPr>
        <p:spPr>
          <a:xfrm>
            <a:off x="529925" y="467784"/>
            <a:ext cx="11132153" cy="522816"/>
          </a:xfrm>
          <a:prstGeom prst="rect">
            <a:avLst/>
          </a:prstGeom>
        </p:spPr>
        <p:txBody>
          <a:bodyPr anchor="ctr"/>
          <a:lstStyle>
            <a:lvl1pPr algn="l">
              <a:defRPr sz="2800" b="1">
                <a:solidFill>
                  <a:schemeClr val="tx1"/>
                </a:solidFill>
                <a:latin typeface="TT Norms" panose="02000503030000020003" pitchFamily="2" charset="77"/>
              </a:defRPr>
            </a:lvl1pPr>
          </a:lstStyle>
          <a:p>
            <a:r>
              <a:rPr lang="en-US"/>
              <a:t>Click to edit Master title style</a:t>
            </a:r>
          </a:p>
        </p:txBody>
      </p:sp>
      <p:sp>
        <p:nvSpPr>
          <p:cNvPr id="4" name="Picture Placeholder 7"/>
          <p:cNvSpPr>
            <a:spLocks noGrp="1"/>
          </p:cNvSpPr>
          <p:nvPr>
            <p:ph type="pic" sz="quarter" idx="11" hasCustomPrompt="1"/>
          </p:nvPr>
        </p:nvSpPr>
        <p:spPr>
          <a:xfrm>
            <a:off x="5486400" y="0"/>
            <a:ext cx="6705600" cy="6858000"/>
          </a:xfrm>
          <a:prstGeom prst="rect">
            <a:avLst/>
          </a:prstGeom>
          <a:noFill/>
          <a:ln w="19050">
            <a:noFill/>
          </a:ln>
        </p:spPr>
        <p:txBody>
          <a:bodyPr lIns="0" tIns="91440" rIns="0" bIns="2194560" anchor="b"/>
          <a:lstStyle>
            <a:lvl1pPr algn="ctr" rtl="0">
              <a:buNone/>
              <a:defRPr sz="14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1819255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014">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5" y="0"/>
            <a:ext cx="5473566" cy="6858000"/>
          </a:xfrm>
          <a:prstGeom prst="rect">
            <a:avLst/>
          </a:prstGeom>
          <a:solidFill>
            <a:schemeClr val="tx2">
              <a:lumMod val="10000"/>
              <a:lumOff val="90000"/>
            </a:schemeClr>
          </a:solidFill>
          <a:ln w="19050">
            <a:noFill/>
          </a:ln>
        </p:spPr>
        <p:txBody>
          <a:bodyPr tIns="0" bIns="182880" anchor="b"/>
          <a:lstStyle>
            <a:lvl1pPr algn="ctr">
              <a:buNone/>
              <a:defRPr sz="1051" baseline="0">
                <a:solidFill>
                  <a:schemeClr val="tx1">
                    <a:lumMod val="75000"/>
                    <a:lumOff val="25000"/>
                  </a:schemeClr>
                </a:solidFill>
              </a:defRPr>
            </a:lvl1pPr>
          </a:lstStyle>
          <a:p>
            <a:r>
              <a:rPr lang="en-US"/>
              <a:t>Click Icon To Add Image</a:t>
            </a:r>
          </a:p>
        </p:txBody>
      </p:sp>
      <p:sp>
        <p:nvSpPr>
          <p:cNvPr id="5" name="Title 1"/>
          <p:cNvSpPr>
            <a:spLocks noGrp="1"/>
          </p:cNvSpPr>
          <p:nvPr>
            <p:ph type="title" hasCustomPrompt="1"/>
          </p:nvPr>
        </p:nvSpPr>
        <p:spPr>
          <a:xfrm>
            <a:off x="5689600" y="467784"/>
            <a:ext cx="5870876" cy="522816"/>
          </a:xfrm>
          <a:prstGeom prst="rect">
            <a:avLst/>
          </a:prstGeom>
        </p:spPr>
        <p:txBody>
          <a:bodyPr anchor="ctr"/>
          <a:lstStyle>
            <a:lvl1pPr algn="l">
              <a:defRPr sz="2800" b="1">
                <a:solidFill>
                  <a:schemeClr val="tx1"/>
                </a:solidFill>
                <a:latin typeface="TT Norms" panose="02000503030000020003" pitchFamily="2" charset="77"/>
              </a:defRPr>
            </a:lvl1pPr>
          </a:lstStyle>
          <a:p>
            <a:r>
              <a:rPr lang="en-US"/>
              <a:t>Click to edit title</a:t>
            </a:r>
          </a:p>
        </p:txBody>
      </p:sp>
    </p:spTree>
    <p:extLst>
      <p:ext uri="{BB962C8B-B14F-4D97-AF65-F5344CB8AC3E}">
        <p14:creationId xmlns:p14="http://schemas.microsoft.com/office/powerpoint/2010/main" val="4282907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01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6502401" y="0"/>
            <a:ext cx="5689602" cy="6858000"/>
          </a:xfrm>
          <a:prstGeom prst="rect">
            <a:avLst/>
          </a:prstGeom>
          <a:solidFill>
            <a:schemeClr val="tx2">
              <a:lumMod val="10000"/>
              <a:lumOff val="90000"/>
            </a:schemeClr>
          </a:solidFill>
          <a:ln w="19050">
            <a:noFill/>
          </a:ln>
        </p:spPr>
        <p:txBody>
          <a:bodyPr tIns="0" bIns="182880" anchor="b"/>
          <a:lstStyle>
            <a:lvl1pPr algn="ctr">
              <a:buNone/>
              <a:defRPr sz="1051" baseline="0">
                <a:solidFill>
                  <a:schemeClr val="tx1">
                    <a:lumMod val="75000"/>
                    <a:lumOff val="25000"/>
                  </a:schemeClr>
                </a:solidFill>
              </a:defRPr>
            </a:lvl1pPr>
          </a:lstStyle>
          <a:p>
            <a:r>
              <a:rPr lang="en-US"/>
              <a:t>Click Icon To Add Image</a:t>
            </a:r>
          </a:p>
        </p:txBody>
      </p:sp>
      <p:sp>
        <p:nvSpPr>
          <p:cNvPr id="8" name="Title 1"/>
          <p:cNvSpPr>
            <a:spLocks noGrp="1"/>
          </p:cNvSpPr>
          <p:nvPr>
            <p:ph type="title" hasCustomPrompt="1"/>
          </p:nvPr>
        </p:nvSpPr>
        <p:spPr>
          <a:xfrm>
            <a:off x="304800" y="467784"/>
            <a:ext cx="5870876" cy="522816"/>
          </a:xfrm>
          <a:prstGeom prst="rect">
            <a:avLst/>
          </a:prstGeom>
        </p:spPr>
        <p:txBody>
          <a:bodyPr anchor="ctr"/>
          <a:lstStyle>
            <a:lvl1pPr algn="l">
              <a:defRPr sz="2800" b="1">
                <a:solidFill>
                  <a:schemeClr val="tx1"/>
                </a:solidFill>
                <a:latin typeface="TT Norms" panose="02000503030000020003" pitchFamily="2" charset="77"/>
              </a:defRPr>
            </a:lvl1pPr>
          </a:lstStyle>
          <a:p>
            <a:r>
              <a:rPr lang="en-US"/>
              <a:t>Click to edit title</a:t>
            </a:r>
          </a:p>
        </p:txBody>
      </p:sp>
    </p:spTree>
    <p:extLst>
      <p:ext uri="{BB962C8B-B14F-4D97-AF65-F5344CB8AC3E}">
        <p14:creationId xmlns:p14="http://schemas.microsoft.com/office/powerpoint/2010/main" val="1770967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018">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541870" y="368167"/>
            <a:ext cx="3877478" cy="5160360"/>
          </a:xfrm>
          <a:prstGeom prst="rect">
            <a:avLst/>
          </a:prstGeom>
          <a:solidFill>
            <a:schemeClr val="tx2">
              <a:lumMod val="10000"/>
              <a:lumOff val="90000"/>
            </a:schemeClr>
          </a:solidFill>
          <a:ln w="19050">
            <a:noFill/>
          </a:ln>
        </p:spPr>
        <p:txBody>
          <a:bodyPr tIns="0" bIns="182880" anchor="b"/>
          <a:lstStyle>
            <a:lvl1pPr algn="ctr">
              <a:buNone/>
              <a:defRPr sz="1051" baseline="0">
                <a:solidFill>
                  <a:schemeClr val="tx1">
                    <a:lumMod val="75000"/>
                    <a:lumOff val="25000"/>
                  </a:schemeClr>
                </a:solidFill>
              </a:defRPr>
            </a:lvl1pPr>
          </a:lstStyle>
          <a:p>
            <a:r>
              <a:rPr lang="en-US"/>
              <a:t>Click Icon To Add Image</a:t>
            </a:r>
          </a:p>
        </p:txBody>
      </p:sp>
      <p:sp>
        <p:nvSpPr>
          <p:cNvPr id="8" name="Title 1"/>
          <p:cNvSpPr>
            <a:spLocks noGrp="1"/>
          </p:cNvSpPr>
          <p:nvPr>
            <p:ph type="title" hasCustomPrompt="1"/>
          </p:nvPr>
        </p:nvSpPr>
        <p:spPr>
          <a:xfrm>
            <a:off x="5384800" y="368167"/>
            <a:ext cx="5870876" cy="990600"/>
          </a:xfrm>
          <a:prstGeom prst="rect">
            <a:avLst/>
          </a:prstGeom>
        </p:spPr>
        <p:txBody>
          <a:bodyPr anchor="ctr"/>
          <a:lstStyle>
            <a:lvl1pPr algn="l">
              <a:defRPr sz="2800" b="1" i="0">
                <a:solidFill>
                  <a:schemeClr val="tx1"/>
                </a:solidFill>
                <a:latin typeface="TT Norms" panose="02000503030000020003" pitchFamily="2" charset="77"/>
              </a:defRPr>
            </a:lvl1pPr>
          </a:lstStyle>
          <a:p>
            <a:r>
              <a:rPr lang="en-US"/>
              <a:t>Click to edit title</a:t>
            </a:r>
          </a:p>
        </p:txBody>
      </p:sp>
    </p:spTree>
    <p:extLst>
      <p:ext uri="{BB962C8B-B14F-4D97-AF65-F5344CB8AC3E}">
        <p14:creationId xmlns:p14="http://schemas.microsoft.com/office/powerpoint/2010/main" val="79216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L020">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90551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022">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3530604"/>
            <a:ext cx="12192000" cy="3311625"/>
          </a:xfrm>
          <a:prstGeom prst="rect">
            <a:avLst/>
          </a:prstGeom>
          <a:solidFill>
            <a:schemeClr val="tx2">
              <a:lumMod val="10000"/>
              <a:lumOff val="90000"/>
            </a:schemeClr>
          </a:solidFill>
          <a:ln>
            <a:noFill/>
          </a:ln>
        </p:spPr>
        <p:txBody>
          <a:bodyPr bIns="274320" anchor="b"/>
          <a:lstStyle>
            <a:lvl1pPr algn="ctr">
              <a:buNone/>
              <a:defRPr sz="1200">
                <a:solidFill>
                  <a:schemeClr val="tx1">
                    <a:lumMod val="50000"/>
                    <a:lumOff val="50000"/>
                  </a:schemeClr>
                </a:solidFill>
              </a:defRPr>
            </a:lvl1pPr>
          </a:lstStyle>
          <a:p>
            <a:r>
              <a:rPr lang="en-US"/>
              <a:t>Click Icon To Add Image</a:t>
            </a:r>
          </a:p>
        </p:txBody>
      </p:sp>
      <p:sp>
        <p:nvSpPr>
          <p:cNvPr id="5" name="Title 1"/>
          <p:cNvSpPr>
            <a:spLocks noGrp="1"/>
          </p:cNvSpPr>
          <p:nvPr>
            <p:ph type="title"/>
          </p:nvPr>
        </p:nvSpPr>
        <p:spPr>
          <a:xfrm>
            <a:off x="529925" y="467784"/>
            <a:ext cx="11132153" cy="522816"/>
          </a:xfrm>
          <a:prstGeom prst="rect">
            <a:avLst/>
          </a:prstGeom>
        </p:spPr>
        <p:txBody>
          <a:bodyPr anchor="ctr"/>
          <a:lstStyle>
            <a:lvl1pP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44868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0558-8AB8-4C7E-9944-9D0584048FFE}"/>
              </a:ext>
            </a:extLst>
          </p:cNvPr>
          <p:cNvSpPr>
            <a:spLocks noGrp="1"/>
          </p:cNvSpPr>
          <p:nvPr>
            <p:ph type="title"/>
          </p:nvPr>
        </p:nvSpPr>
        <p:spPr>
          <a:xfrm>
            <a:off x="831850" y="1709739"/>
            <a:ext cx="10515600" cy="506520"/>
          </a:xfrm>
        </p:spPr>
        <p:txBody>
          <a:bodyPr anchor="b">
            <a:normAutofit/>
          </a:bodyPr>
          <a:lstStyle>
            <a:lvl1pPr algn="ctr">
              <a:defRPr sz="2800"/>
            </a:lvl1pPr>
          </a:lstStyle>
          <a:p>
            <a:r>
              <a:rPr lang="en-US"/>
              <a:t>Click to edit Master title style</a:t>
            </a:r>
          </a:p>
        </p:txBody>
      </p:sp>
      <p:sp>
        <p:nvSpPr>
          <p:cNvPr id="3" name="Text Placeholder 2">
            <a:extLst>
              <a:ext uri="{FF2B5EF4-FFF2-40B4-BE49-F238E27FC236}">
                <a16:creationId xmlns:a16="http://schemas.microsoft.com/office/drawing/2014/main" id="{FB2509C8-C93F-4BD3-8BFB-35545AE4C9F0}"/>
              </a:ext>
            </a:extLst>
          </p:cNvPr>
          <p:cNvSpPr>
            <a:spLocks noGrp="1"/>
          </p:cNvSpPr>
          <p:nvPr>
            <p:ph type="body" idx="1"/>
          </p:nvPr>
        </p:nvSpPr>
        <p:spPr>
          <a:xfrm>
            <a:off x="831850" y="2497192"/>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91126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L023">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0"/>
            <a:ext cx="12192000" cy="5054600"/>
          </a:xfrm>
          <a:prstGeom prst="rect">
            <a:avLst/>
          </a:prstGeom>
          <a:solidFill>
            <a:schemeClr val="tx2">
              <a:lumMod val="10000"/>
              <a:lumOff val="90000"/>
            </a:schemeClr>
          </a:solidFill>
          <a:ln>
            <a:noFill/>
          </a:ln>
        </p:spPr>
        <p:txBody>
          <a:bodyPr bIns="274320" anchor="b"/>
          <a:lstStyle>
            <a:lvl1pPr algn="ctr">
              <a:buNone/>
              <a:defRPr sz="1200">
                <a:solidFill>
                  <a:schemeClr val="tx1">
                    <a:lumMod val="50000"/>
                    <a:lumOff val="50000"/>
                  </a:schemeClr>
                </a:solidFill>
              </a:defRPr>
            </a:lvl1pPr>
          </a:lstStyle>
          <a:p>
            <a:r>
              <a:rPr lang="en-US"/>
              <a:t>Click Icon To Add Image</a:t>
            </a:r>
          </a:p>
        </p:txBody>
      </p:sp>
      <p:sp>
        <p:nvSpPr>
          <p:cNvPr id="5" name="Title 1"/>
          <p:cNvSpPr>
            <a:spLocks noGrp="1"/>
          </p:cNvSpPr>
          <p:nvPr>
            <p:ph type="title"/>
          </p:nvPr>
        </p:nvSpPr>
        <p:spPr>
          <a:xfrm>
            <a:off x="529925" y="467784"/>
            <a:ext cx="11132153" cy="522816"/>
          </a:xfrm>
          <a:prstGeom prst="rect">
            <a:avLst/>
          </a:prstGeom>
        </p:spPr>
        <p:txBody>
          <a:bodyPr anchor="ctr"/>
          <a:lstStyle>
            <a:lvl1pPr algn="l">
              <a:defRPr sz="2800" b="1" i="0">
                <a:solidFill>
                  <a:schemeClr val="tx1"/>
                </a:solidFill>
                <a:latin typeface="TT Norms" panose="02000503030000020003" pitchFamily="2" charset="77"/>
              </a:defRPr>
            </a:lvl1pPr>
          </a:lstStyle>
          <a:p>
            <a:r>
              <a:rPr lang="en-US"/>
              <a:t>Click to edit Master title style</a:t>
            </a:r>
          </a:p>
        </p:txBody>
      </p:sp>
    </p:spTree>
    <p:extLst>
      <p:ext uri="{BB962C8B-B14F-4D97-AF65-F5344CB8AC3E}">
        <p14:creationId xmlns:p14="http://schemas.microsoft.com/office/powerpoint/2010/main" val="140253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4A22-03A1-41A6-A56A-4712AD8CD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EBF735-B632-4892-909E-F7E62A369A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960F50-52CF-47A0-A317-E672E7733D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228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E7C3-D620-4833-8518-BEEFE47541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36DAE7-6B2A-4920-8FC3-2978F6C986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7E58F2-D296-4953-A323-6C9BDEB07F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AECB74-09FA-4D98-94D9-F603A1A0F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9CF8A5-50CA-4DB7-8C42-13DEE8829B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256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22BA-7C67-4F17-81CB-B3BA735B881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918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72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2AC9-6B7E-4316-82C4-5A53D658D1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C4A4A-F9C2-4277-BE9D-21B897CA98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8D364C-B5F6-4610-892C-695A7A46AD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716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C282-C40D-414B-9C92-D7E177879A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32668-8DBB-451B-964D-FC7B7D3E60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F155FC-DB47-4EDD-B387-9726C9CAB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142286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99C382-1A0F-C342-BA0D-07EF13815EAD}"/>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9855814" y="-279570"/>
            <a:ext cx="4420683" cy="7712682"/>
          </a:xfrm>
          <a:prstGeom prst="rect">
            <a:avLst/>
          </a:prstGeom>
          <a:effectLst>
            <a:outerShdw blurRad="241300" dist="50800" dir="10740000" sx="104000" sy="104000" algn="ctr" rotWithShape="0">
              <a:srgbClr val="000000">
                <a:alpha val="18000"/>
              </a:srgbClr>
            </a:outerShdw>
          </a:effectLst>
        </p:spPr>
      </p:pic>
      <p:sp>
        <p:nvSpPr>
          <p:cNvPr id="2" name="Title Placeholder 1">
            <a:extLst>
              <a:ext uri="{FF2B5EF4-FFF2-40B4-BE49-F238E27FC236}">
                <a16:creationId xmlns:a16="http://schemas.microsoft.com/office/drawing/2014/main" id="{F296270A-3175-4A54-9D9E-7F570E8594E5}"/>
              </a:ext>
            </a:extLst>
          </p:cNvPr>
          <p:cNvSpPr>
            <a:spLocks noGrp="1"/>
          </p:cNvSpPr>
          <p:nvPr>
            <p:ph type="title"/>
          </p:nvPr>
        </p:nvSpPr>
        <p:spPr>
          <a:xfrm>
            <a:off x="169818" y="186309"/>
            <a:ext cx="10974977" cy="50602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4356F4-5963-4BE1-ADF3-8D0EFE151CBB}"/>
              </a:ext>
            </a:extLst>
          </p:cNvPr>
          <p:cNvSpPr>
            <a:spLocks noGrp="1"/>
          </p:cNvSpPr>
          <p:nvPr>
            <p:ph type="body" idx="1"/>
          </p:nvPr>
        </p:nvSpPr>
        <p:spPr>
          <a:xfrm>
            <a:off x="169818" y="1091708"/>
            <a:ext cx="11183982" cy="42362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B77BCB6D-DA2A-A044-8C74-A402290CD826}"/>
              </a:ext>
            </a:extLst>
          </p:cNvPr>
          <p:cNvSpPr/>
          <p:nvPr userDrawn="1"/>
        </p:nvSpPr>
        <p:spPr>
          <a:xfrm>
            <a:off x="-9867" y="6374674"/>
            <a:ext cx="12374144" cy="862153"/>
          </a:xfrm>
          <a:prstGeom prst="rect">
            <a:avLst/>
          </a:prstGeom>
          <a:gradFill flip="none" rotWithShape="1">
            <a:gsLst>
              <a:gs pos="59000">
                <a:srgbClr val="407CC9"/>
              </a:gs>
              <a:gs pos="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7CC9"/>
              </a:solidFill>
            </a:endParaRPr>
          </a:p>
        </p:txBody>
      </p:sp>
      <p:pic>
        <p:nvPicPr>
          <p:cNvPr id="5" name="Picture 4" descr="A picture containing clipart&#10;&#10;Description automatically generated">
            <a:extLst>
              <a:ext uri="{FF2B5EF4-FFF2-40B4-BE49-F238E27FC236}">
                <a16:creationId xmlns:a16="http://schemas.microsoft.com/office/drawing/2014/main" id="{91243FE6-E575-4B66-8430-38562A7B8AEE}"/>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8717280" y="6507692"/>
            <a:ext cx="3474720" cy="596115"/>
          </a:xfrm>
          <a:prstGeom prst="rect">
            <a:avLst/>
          </a:prstGeom>
        </p:spPr>
      </p:pic>
    </p:spTree>
    <p:extLst>
      <p:ext uri="{BB962C8B-B14F-4D97-AF65-F5344CB8AC3E}">
        <p14:creationId xmlns:p14="http://schemas.microsoft.com/office/powerpoint/2010/main" val="3717488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5" r:id="rId11"/>
    <p:sldLayoutId id="2147483664" r:id="rId12"/>
    <p:sldLayoutId id="2147483686" r:id="rId13"/>
    <p:sldLayoutId id="2147483687" r:id="rId14"/>
    <p:sldLayoutId id="2147483663"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9" r:id="rId27"/>
    <p:sldLayoutId id="2147483680" r:id="rId28"/>
    <p:sldLayoutId id="2147483681" r:id="rId29"/>
    <p:sldLayoutId id="2147483682" r:id="rId30"/>
  </p:sldLayoutIdLst>
  <p:hf hdr="0" dt="0"/>
  <p:txStyles>
    <p:titleStyle>
      <a:lvl1pPr algn="l" defTabSz="914400" rtl="0" eaLnBrk="1" latinLnBrk="0" hangingPunct="1">
        <a:lnSpc>
          <a:spcPct val="90000"/>
        </a:lnSpc>
        <a:spcBef>
          <a:spcPct val="0"/>
        </a:spcBef>
        <a:buNone/>
        <a:defRPr sz="2800" b="1" i="0" kern="1200">
          <a:solidFill>
            <a:schemeClr val="tx1"/>
          </a:solidFill>
          <a:latin typeface="TT Norms" panose="02000503030000020003"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TT Norms Light" panose="02000503020000020003"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T Norms Light" panose="02000503020000020003"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T Norms Light" panose="020005030200000200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T Norms Light" panose="02000503020000020003"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TT Norms Light" panose="02000503020000020003"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rhyman.com/stress-tips-calm-your-mind-heal-your-body-478/" TargetMode="External"/><Relationship Id="rId2" Type="http://schemas.openxmlformats.org/officeDocument/2006/relationships/hyperlink" Target="https://drhyman.com/how-to-sleep-better-lose-weight-and-live-longer-565/"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C586CE-03A7-5547-979C-F4A4DF7DB4E9}"/>
              </a:ext>
            </a:extLst>
          </p:cNvPr>
          <p:cNvSpPr/>
          <p:nvPr/>
        </p:nvSpPr>
        <p:spPr>
          <a:xfrm>
            <a:off x="0" y="4337604"/>
            <a:ext cx="12192000" cy="265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1CD899-A80C-C446-AD0B-16776FD5E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155" y="0"/>
            <a:ext cx="4972375" cy="8675208"/>
          </a:xfrm>
          <a:prstGeom prst="rect">
            <a:avLst/>
          </a:prstGeom>
          <a:effectLst>
            <a:outerShdw blurRad="241300" dist="50800" dir="10740000" sx="104000" sy="104000" algn="ctr" rotWithShape="0">
              <a:srgbClr val="000000">
                <a:alpha val="18000"/>
              </a:srgbClr>
            </a:outerShdw>
          </a:effectLst>
        </p:spPr>
      </p:pic>
      <p:sp>
        <p:nvSpPr>
          <p:cNvPr id="9" name="TextBox 8">
            <a:extLst>
              <a:ext uri="{FF2B5EF4-FFF2-40B4-BE49-F238E27FC236}">
                <a16:creationId xmlns:a16="http://schemas.microsoft.com/office/drawing/2014/main" id="{D8A4B8DC-41C6-0C42-90B3-CADBA2B09EFE}"/>
              </a:ext>
            </a:extLst>
          </p:cNvPr>
          <p:cNvSpPr txBox="1"/>
          <p:nvPr/>
        </p:nvSpPr>
        <p:spPr>
          <a:xfrm>
            <a:off x="980555" y="5179228"/>
            <a:ext cx="7539045" cy="769441"/>
          </a:xfrm>
          <a:prstGeom prst="rect">
            <a:avLst/>
          </a:prstGeom>
          <a:noFill/>
        </p:spPr>
        <p:txBody>
          <a:bodyPr wrap="square" rtlCol="0">
            <a:spAutoFit/>
          </a:bodyPr>
          <a:lstStyle/>
          <a:p>
            <a:r>
              <a:rPr lang="en-US" sz="4400">
                <a:solidFill>
                  <a:schemeClr val="bg1"/>
                </a:solidFill>
                <a:latin typeface="TT Norms" panose="02000503030000020003" pitchFamily="2" charset="77"/>
              </a:rPr>
              <a:t>Live Well. Stay Well.</a:t>
            </a:r>
          </a:p>
        </p:txBody>
      </p:sp>
      <p:pic>
        <p:nvPicPr>
          <p:cNvPr id="3" name="Picture 2" descr="A picture containing clipart&#10;&#10;Description automatically generated">
            <a:extLst>
              <a:ext uri="{FF2B5EF4-FFF2-40B4-BE49-F238E27FC236}">
                <a16:creationId xmlns:a16="http://schemas.microsoft.com/office/drawing/2014/main" id="{337BF544-1771-4649-BFA8-D15F3EF17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42" y="1186909"/>
            <a:ext cx="9204882" cy="1579167"/>
          </a:xfrm>
          <a:prstGeom prst="rect">
            <a:avLst/>
          </a:prstGeom>
        </p:spPr>
      </p:pic>
    </p:spTree>
    <p:extLst>
      <p:ext uri="{BB962C8B-B14F-4D97-AF65-F5344CB8AC3E}">
        <p14:creationId xmlns:p14="http://schemas.microsoft.com/office/powerpoint/2010/main" val="1141025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B62A3FC-3DFB-4907-A1BD-D827074FB5C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1386" y="287079"/>
            <a:ext cx="9558670" cy="601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837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98E7DB-F0CB-4E06-985B-E8F68007123E}"/>
              </a:ext>
            </a:extLst>
          </p:cNvPr>
          <p:cNvPicPr>
            <a:picLocks noChangeAspect="1"/>
          </p:cNvPicPr>
          <p:nvPr/>
        </p:nvPicPr>
        <p:blipFill>
          <a:blip r:embed="rId2"/>
          <a:stretch>
            <a:fillRect/>
          </a:stretch>
        </p:blipFill>
        <p:spPr>
          <a:xfrm>
            <a:off x="288347" y="157057"/>
            <a:ext cx="7957705" cy="6858000"/>
          </a:xfrm>
          <a:prstGeom prst="rect">
            <a:avLst/>
          </a:prstGeom>
        </p:spPr>
      </p:pic>
      <p:pic>
        <p:nvPicPr>
          <p:cNvPr id="4" name="Picture 3">
            <a:extLst>
              <a:ext uri="{FF2B5EF4-FFF2-40B4-BE49-F238E27FC236}">
                <a16:creationId xmlns:a16="http://schemas.microsoft.com/office/drawing/2014/main" id="{4D9BF528-1005-42DF-B9D3-C0816361DB4D}"/>
              </a:ext>
            </a:extLst>
          </p:cNvPr>
          <p:cNvPicPr>
            <a:picLocks noChangeAspect="1"/>
          </p:cNvPicPr>
          <p:nvPr/>
        </p:nvPicPr>
        <p:blipFill>
          <a:blip r:embed="rId3"/>
          <a:stretch>
            <a:fillRect/>
          </a:stretch>
        </p:blipFill>
        <p:spPr>
          <a:xfrm>
            <a:off x="5574340" y="292739"/>
            <a:ext cx="6617660" cy="3136261"/>
          </a:xfrm>
          <a:prstGeom prst="rect">
            <a:avLst/>
          </a:prstGeom>
        </p:spPr>
      </p:pic>
    </p:spTree>
    <p:extLst>
      <p:ext uri="{BB962C8B-B14F-4D97-AF65-F5344CB8AC3E}">
        <p14:creationId xmlns:p14="http://schemas.microsoft.com/office/powerpoint/2010/main" val="1014053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95F7A4-2BC7-4051-96A9-1ECF25E862CD}"/>
              </a:ext>
            </a:extLst>
          </p:cNvPr>
          <p:cNvSpPr>
            <a:spLocks noGrp="1"/>
          </p:cNvSpPr>
          <p:nvPr>
            <p:ph type="title"/>
          </p:nvPr>
        </p:nvSpPr>
        <p:spPr>
          <a:xfrm>
            <a:off x="449077" y="2826157"/>
            <a:ext cx="10515600" cy="842075"/>
          </a:xfrm>
        </p:spPr>
        <p:txBody>
          <a:bodyPr>
            <a:noAutofit/>
          </a:bodyPr>
          <a:lstStyle/>
          <a:p>
            <a:r>
              <a:rPr lang="en-US" sz="4400"/>
              <a:t>What We Can Do</a:t>
            </a:r>
          </a:p>
        </p:txBody>
      </p:sp>
    </p:spTree>
    <p:extLst>
      <p:ext uri="{BB962C8B-B14F-4D97-AF65-F5344CB8AC3E}">
        <p14:creationId xmlns:p14="http://schemas.microsoft.com/office/powerpoint/2010/main" val="1460683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FF4A-FA73-4F5A-B2BD-51EE268FE34B}"/>
              </a:ext>
            </a:extLst>
          </p:cNvPr>
          <p:cNvSpPr>
            <a:spLocks noGrp="1"/>
          </p:cNvSpPr>
          <p:nvPr>
            <p:ph type="title"/>
          </p:nvPr>
        </p:nvSpPr>
        <p:spPr>
          <a:xfrm>
            <a:off x="294685" y="219431"/>
            <a:ext cx="5314536" cy="1325563"/>
          </a:xfrm>
        </p:spPr>
        <p:txBody>
          <a:bodyPr vert="horz" lIns="91440" tIns="45720" rIns="91440" bIns="45720" rtlCol="0" anchor="ctr">
            <a:normAutofit/>
          </a:bodyPr>
          <a:lstStyle/>
          <a:p>
            <a:r>
              <a:rPr lang="en-US">
                <a:latin typeface="+mj-lt"/>
              </a:rPr>
              <a:t>How to Support Your Immune System: Remember, Let Food Be Your Medicine! </a:t>
            </a:r>
          </a:p>
        </p:txBody>
      </p:sp>
      <p:sp>
        <p:nvSpPr>
          <p:cNvPr id="3" name="Content Placeholder 2">
            <a:extLst>
              <a:ext uri="{FF2B5EF4-FFF2-40B4-BE49-F238E27FC236}">
                <a16:creationId xmlns:a16="http://schemas.microsoft.com/office/drawing/2014/main" id="{E7CB041E-B849-4952-B479-38EB409468A8}"/>
              </a:ext>
            </a:extLst>
          </p:cNvPr>
          <p:cNvSpPr>
            <a:spLocks noGrp="1"/>
          </p:cNvSpPr>
          <p:nvPr>
            <p:ph idx="1"/>
          </p:nvPr>
        </p:nvSpPr>
        <p:spPr>
          <a:xfrm>
            <a:off x="294685" y="1544993"/>
            <a:ext cx="6288095" cy="4668519"/>
          </a:xfrm>
        </p:spPr>
        <p:txBody>
          <a:bodyPr vert="horz" lIns="91440" tIns="45720" rIns="91440" bIns="45720" rtlCol="0" anchor="t">
            <a:noAutofit/>
          </a:bodyPr>
          <a:lstStyle/>
          <a:p>
            <a:r>
              <a:rPr lang="en-US" sz="1400" b="1" dirty="0">
                <a:latin typeface="+mn-lt"/>
              </a:rPr>
              <a:t>Eat a whole foods, nutrient-dense diet. </a:t>
            </a:r>
            <a:r>
              <a:rPr lang="en-US" sz="1400" dirty="0">
                <a:latin typeface="+mn-lt"/>
              </a:rPr>
              <a:t>Our immune system relies on nutrient-dense whole foods to function well. Death from infections in the developing world is often not due to the infection itself but the body’s inability to fight it because of nutrient deficiencies. More than 90% of Americans are deficient in one or more nutrients at the minimum dose to prevent deficiency.</a:t>
            </a:r>
          </a:p>
          <a:p>
            <a:r>
              <a:rPr lang="en-US" sz="1400" b="1" dirty="0">
                <a:latin typeface="+mn-lt"/>
              </a:rPr>
              <a:t>Cut out sugar and refined starches. </a:t>
            </a:r>
            <a:r>
              <a:rPr lang="en-US" sz="1400" dirty="0">
                <a:latin typeface="+mn-lt"/>
              </a:rPr>
              <a:t>Studies have shown that refined sugars can suppress your immune system for hours after ingesting. </a:t>
            </a:r>
          </a:p>
          <a:p>
            <a:r>
              <a:rPr lang="en-US" sz="1400" b="1" dirty="0">
                <a:latin typeface="+mn-lt"/>
              </a:rPr>
              <a:t>Ensure adequate protein intake. </a:t>
            </a:r>
            <a:r>
              <a:rPr lang="en-US" sz="1400" dirty="0">
                <a:latin typeface="+mn-lt"/>
              </a:rPr>
              <a:t>While most Americans eat adequate amounts of protein, some do not such as the elderly and vegan populations.  </a:t>
            </a:r>
          </a:p>
          <a:p>
            <a:r>
              <a:rPr lang="en-US" sz="1400" b="1" dirty="0">
                <a:latin typeface="+mn-lt"/>
              </a:rPr>
              <a:t>Add garlic, onions, ginger, and lots of spices (oregano, turmeric, rosemary) to your meals!</a:t>
            </a:r>
            <a:r>
              <a:rPr lang="en-US" sz="1400" dirty="0">
                <a:latin typeface="+mn-lt"/>
              </a:rPr>
              <a:t> Add these to your soups and vegetable dishes, as well as bean dips and sauces. Garlic and onions offer wide spectrum antimicrobial properties. </a:t>
            </a:r>
          </a:p>
          <a:p>
            <a:r>
              <a:rPr lang="en-US" sz="1400" b="1" dirty="0">
                <a:latin typeface="+mn-lt"/>
              </a:rPr>
              <a:t>Eat multiple servings of colorful fruits and vegetables</a:t>
            </a:r>
            <a:r>
              <a:rPr lang="en-US" sz="1400" dirty="0">
                <a:latin typeface="+mn-lt"/>
              </a:rPr>
              <a:t> high in vitamins C, A, and phytonutrients that support the immune system. Choose more leafy greens, cruciferous vegetables (broccoli, Brussels sprouts, and cauliflower), peppers, sweet potatoes, and squashes. Aim for 2 servings of fruits and 8 or more servings of vegetables! A serving is half a cup. </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The Seven Healers eBook">
            <a:extLst>
              <a:ext uri="{FF2B5EF4-FFF2-40B4-BE49-F238E27FC236}">
                <a16:creationId xmlns:a16="http://schemas.microsoft.com/office/drawing/2014/main" id="{7868AC4A-3D3E-4D27-9950-B5DF3A7D70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97" r="2" b="1138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165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FF4A-FA73-4F5A-B2BD-51EE268FE34B}"/>
              </a:ext>
            </a:extLst>
          </p:cNvPr>
          <p:cNvSpPr>
            <a:spLocks noGrp="1"/>
          </p:cNvSpPr>
          <p:nvPr>
            <p:ph type="title"/>
          </p:nvPr>
        </p:nvSpPr>
        <p:spPr>
          <a:xfrm>
            <a:off x="95693" y="219431"/>
            <a:ext cx="6315740" cy="1325563"/>
          </a:xfrm>
        </p:spPr>
        <p:txBody>
          <a:bodyPr vert="horz" lIns="91440" tIns="45720" rIns="91440" bIns="45720" rtlCol="0" anchor="ctr">
            <a:normAutofit/>
          </a:bodyPr>
          <a:lstStyle/>
          <a:p>
            <a:r>
              <a:rPr lang="en-US">
                <a:latin typeface="+mj-lt"/>
              </a:rPr>
              <a:t>How to Support Your Immune System: Remember, Let Food Be Your Medicine! </a:t>
            </a:r>
          </a:p>
        </p:txBody>
      </p:sp>
      <p:sp>
        <p:nvSpPr>
          <p:cNvPr id="3" name="Content Placeholder 2">
            <a:extLst>
              <a:ext uri="{FF2B5EF4-FFF2-40B4-BE49-F238E27FC236}">
                <a16:creationId xmlns:a16="http://schemas.microsoft.com/office/drawing/2014/main" id="{E7CB041E-B849-4952-B479-38EB409468A8}"/>
              </a:ext>
            </a:extLst>
          </p:cNvPr>
          <p:cNvSpPr>
            <a:spLocks noGrp="1"/>
          </p:cNvSpPr>
          <p:nvPr>
            <p:ph idx="1"/>
          </p:nvPr>
        </p:nvSpPr>
        <p:spPr>
          <a:xfrm>
            <a:off x="10019" y="1467295"/>
            <a:ext cx="6572761" cy="4954772"/>
          </a:xfrm>
        </p:spPr>
        <p:txBody>
          <a:bodyPr vert="horz" lIns="91440" tIns="45720" rIns="91440" bIns="45720" rtlCol="0" anchor="t">
            <a:noAutofit/>
          </a:bodyPr>
          <a:lstStyle/>
          <a:p>
            <a:r>
              <a:rPr lang="en-US" sz="1400" b="1" dirty="0"/>
              <a:t>Eat fermented foods to support your microbiome and immunity. </a:t>
            </a:r>
            <a:r>
              <a:rPr lang="en-US" sz="1400" dirty="0"/>
              <a:t>Eat sauerkraut, kimchi, natto, miso, tempeh, unsweetened yogurt, kefir</a:t>
            </a:r>
          </a:p>
          <a:p>
            <a:r>
              <a:rPr lang="en-US" sz="1400" b="1" dirty="0"/>
              <a:t>Alkalize your body</a:t>
            </a:r>
            <a:r>
              <a:rPr lang="en-US" sz="1400" dirty="0"/>
              <a:t>. Sugar and processed foods tend to make your body slightly more acidic and more receptive to the COVID-19 virus. Eating whole plant foods and lots of them, 5 to 8 cups a day, is a good way to alkalinize your body. Try making big vegetable and bone broth soups which can help improve your </a:t>
            </a:r>
            <a:r>
              <a:rPr lang="en-US" sz="1400" dirty="0" err="1"/>
              <a:t>pH.</a:t>
            </a:r>
            <a:r>
              <a:rPr lang="en-US" sz="1400" dirty="0"/>
              <a:t> </a:t>
            </a:r>
          </a:p>
          <a:p>
            <a:r>
              <a:rPr lang="en-US" sz="1400" b="1" dirty="0"/>
              <a:t>Drink plenty of fluids, especially warmer fluids</a:t>
            </a:r>
            <a:r>
              <a:rPr lang="en-US" sz="1400" dirty="0"/>
              <a:t>. Drink herbal teas like ginger and turmeric tea. Avoid concentrated fruit juices and sweetened beverages, as the sugar content is harmful for the immune system.  </a:t>
            </a:r>
          </a:p>
          <a:p>
            <a:r>
              <a:rPr lang="en-US" sz="1400" b="1" dirty="0"/>
              <a:t>Get sufficient sleep! </a:t>
            </a:r>
            <a:r>
              <a:rPr lang="en-US" sz="1400" dirty="0"/>
              <a:t>We all know </a:t>
            </a:r>
            <a:r>
              <a:rPr lang="en-US" sz="1400" dirty="0">
                <a:hlinkClick r:id="rId2"/>
              </a:rPr>
              <a:t>sleep</a:t>
            </a:r>
            <a:r>
              <a:rPr lang="en-US" sz="1400" dirty="0"/>
              <a:t> restores and heals the body.  Incorporating various </a:t>
            </a:r>
            <a:r>
              <a:rPr lang="en-US" sz="1400" dirty="0">
                <a:hlinkClick r:id="rId3"/>
              </a:rPr>
              <a:t>relaxation and breathing techniques</a:t>
            </a:r>
            <a:r>
              <a:rPr lang="en-US" sz="1400" dirty="0"/>
              <a:t> throughout the day to help with stress and allowing the mind to rest is also very helpful! </a:t>
            </a:r>
          </a:p>
          <a:p>
            <a:r>
              <a:rPr lang="en-US" sz="1400" b="1" dirty="0"/>
              <a:t>Get regular exercise. </a:t>
            </a:r>
            <a:r>
              <a:rPr lang="en-US" sz="1400" dirty="0"/>
              <a:t>Mild to moderate exercise (for approximately 30-45 minutes) helps boost the immune system. Avoid overexertion such as training for endurance events when you are feeling run down. If you are able to exercise outside in less populated areas, great. If not find workouts and yoga classes online. </a:t>
            </a:r>
          </a:p>
          <a:p>
            <a:r>
              <a:rPr lang="en-US" sz="1400" b="1" dirty="0"/>
              <a:t>Practice meditation and yoga.</a:t>
            </a:r>
            <a:r>
              <a:rPr lang="en-US" sz="1400" dirty="0"/>
              <a:t>  The data are clear. Increased levels of stress increase susceptibility to viral infections. </a:t>
            </a:r>
          </a:p>
          <a:p>
            <a:r>
              <a:rPr lang="en-US" sz="1400" b="1" dirty="0"/>
              <a:t>Start a garden.</a:t>
            </a:r>
            <a:r>
              <a:rPr lang="en-US" sz="1400" dirty="0"/>
              <a:t> If you live in an area with a lawn or some access to land, grow some of your own food. During WWII, victory gardens produced 40 percent of the food in America. </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The Seven Healers eBook">
            <a:extLst>
              <a:ext uri="{FF2B5EF4-FFF2-40B4-BE49-F238E27FC236}">
                <a16:creationId xmlns:a16="http://schemas.microsoft.com/office/drawing/2014/main" id="{7868AC4A-3D3E-4D27-9950-B5DF3A7D70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297" r="2" b="1138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8775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BFF4A-FA73-4F5A-B2BD-51EE268FE34B}"/>
              </a:ext>
            </a:extLst>
          </p:cNvPr>
          <p:cNvSpPr>
            <a:spLocks noGrp="1"/>
          </p:cNvSpPr>
          <p:nvPr>
            <p:ph type="title"/>
          </p:nvPr>
        </p:nvSpPr>
        <p:spPr>
          <a:xfrm>
            <a:off x="2311147" y="195637"/>
            <a:ext cx="7569706" cy="1288238"/>
          </a:xfrm>
        </p:spPr>
        <p:txBody>
          <a:bodyPr vert="horz" lIns="91440" tIns="45720" rIns="91440" bIns="45720" rtlCol="0" anchor="ctr">
            <a:normAutofit/>
          </a:bodyPr>
          <a:lstStyle/>
          <a:p>
            <a:pPr algn="ctr"/>
            <a:r>
              <a:rPr lang="en-US" sz="4400"/>
              <a:t>Identify High Risk Individuals</a:t>
            </a:r>
            <a:endParaRPr lang="en-US" sz="4400" kern="1200">
              <a:solidFill>
                <a:schemeClr val="tx1"/>
              </a:solidFill>
              <a:latin typeface="+mj-lt"/>
              <a:ea typeface="+mj-ea"/>
              <a:cs typeface="+mj-cs"/>
            </a:endParaRPr>
          </a:p>
        </p:txBody>
      </p:sp>
      <p:sp>
        <p:nvSpPr>
          <p:cNvPr id="6" name="Rectangle 5">
            <a:extLst>
              <a:ext uri="{FF2B5EF4-FFF2-40B4-BE49-F238E27FC236}">
                <a16:creationId xmlns:a16="http://schemas.microsoft.com/office/drawing/2014/main" id="{3C20E7CB-3F6B-4567-9C28-E1DD11FAC515}"/>
              </a:ext>
            </a:extLst>
          </p:cNvPr>
          <p:cNvSpPr/>
          <p:nvPr/>
        </p:nvSpPr>
        <p:spPr>
          <a:xfrm>
            <a:off x="2055747" y="1315679"/>
            <a:ext cx="7960123" cy="4693593"/>
          </a:xfrm>
          <a:prstGeom prst="rect">
            <a:avLst/>
          </a:prstGeom>
        </p:spPr>
        <p:txBody>
          <a:bodyPr wrap="square">
            <a:spAutoFit/>
          </a:bodyPr>
          <a:lstStyle/>
          <a:p>
            <a:pPr>
              <a:spcAft>
                <a:spcPts val="600"/>
              </a:spcAft>
            </a:pPr>
            <a:r>
              <a:rPr lang="en-US" sz="2400" b="1" dirty="0">
                <a:latin typeface="Open Sans"/>
              </a:rPr>
              <a:t>Who is at higher risk?</a:t>
            </a:r>
          </a:p>
          <a:p>
            <a:pPr marL="285750" indent="-285750">
              <a:spcAft>
                <a:spcPts val="600"/>
              </a:spcAft>
              <a:buFont typeface="Arial" panose="020B0604020202020204" pitchFamily="34" charset="0"/>
              <a:buChar char="•"/>
            </a:pPr>
            <a:r>
              <a:rPr lang="en-US" sz="2400" dirty="0">
                <a:latin typeface="Open Sans"/>
              </a:rPr>
              <a:t>Early information out of China, where COVID-19 first started, shows that some people are at higher risk of getting very sick from this illness. This includes:</a:t>
            </a:r>
          </a:p>
          <a:p>
            <a:pPr marL="742950" lvl="1" indent="-285750">
              <a:spcAft>
                <a:spcPts val="600"/>
              </a:spcAft>
              <a:buFont typeface="Arial" panose="020B0604020202020204" pitchFamily="34" charset="0"/>
              <a:buChar char="•"/>
            </a:pPr>
            <a:r>
              <a:rPr lang="en-US" sz="2400" b="1" dirty="0">
                <a:latin typeface="Open Sans"/>
              </a:rPr>
              <a:t>Older adults &gt;60</a:t>
            </a:r>
            <a:endParaRPr lang="en-US" sz="2400" dirty="0">
              <a:latin typeface="Open Sans"/>
            </a:endParaRPr>
          </a:p>
          <a:p>
            <a:pPr marL="742950" lvl="1" indent="-285750">
              <a:spcAft>
                <a:spcPts val="600"/>
              </a:spcAft>
              <a:buFont typeface="Arial" panose="020B0604020202020204" pitchFamily="34" charset="0"/>
              <a:buChar char="•"/>
            </a:pPr>
            <a:r>
              <a:rPr lang="en-US" sz="2400" b="1" dirty="0">
                <a:latin typeface="Open Sans"/>
              </a:rPr>
              <a:t>People who have serious chronic medical conditions</a:t>
            </a:r>
            <a:r>
              <a:rPr lang="en-US" sz="2400" dirty="0">
                <a:latin typeface="Open Sans"/>
              </a:rPr>
              <a:t> like:</a:t>
            </a:r>
          </a:p>
          <a:p>
            <a:pPr marL="1200150" lvl="2" indent="-285750">
              <a:spcAft>
                <a:spcPts val="600"/>
              </a:spcAft>
              <a:buFont typeface="Arial" panose="020B0604020202020204" pitchFamily="34" charset="0"/>
              <a:buChar char="•"/>
            </a:pPr>
            <a:r>
              <a:rPr lang="en-US" sz="2400" dirty="0">
                <a:latin typeface="Open Sans"/>
              </a:rPr>
              <a:t>Heart disease</a:t>
            </a:r>
          </a:p>
          <a:p>
            <a:pPr marL="1200150" lvl="2" indent="-285750">
              <a:spcAft>
                <a:spcPts val="600"/>
              </a:spcAft>
              <a:buFont typeface="Arial" panose="020B0604020202020204" pitchFamily="34" charset="0"/>
              <a:buChar char="•"/>
            </a:pPr>
            <a:r>
              <a:rPr lang="en-US" sz="2400" dirty="0">
                <a:latin typeface="Open Sans"/>
              </a:rPr>
              <a:t>Diabetes</a:t>
            </a:r>
          </a:p>
          <a:p>
            <a:pPr marL="1200150" lvl="2" indent="-285750">
              <a:spcAft>
                <a:spcPts val="600"/>
              </a:spcAft>
              <a:buFont typeface="Arial" panose="020B0604020202020204" pitchFamily="34" charset="0"/>
              <a:buChar char="•"/>
            </a:pPr>
            <a:r>
              <a:rPr lang="en-US" sz="2400" dirty="0">
                <a:latin typeface="Open Sans"/>
              </a:rPr>
              <a:t>Lung disease</a:t>
            </a:r>
          </a:p>
          <a:p>
            <a:pPr marL="742950" lvl="1" indent="-285750">
              <a:spcAft>
                <a:spcPts val="600"/>
              </a:spcAft>
              <a:buFont typeface="Arial" panose="020B0604020202020204" pitchFamily="34" charset="0"/>
              <a:buChar char="•"/>
            </a:pPr>
            <a:r>
              <a:rPr lang="en-US" sz="2400" b="1" dirty="0">
                <a:latin typeface="Open Sans"/>
              </a:rPr>
              <a:t>Immunocompromised</a:t>
            </a:r>
            <a:endParaRPr lang="en-US" sz="2400" dirty="0">
              <a:latin typeface="Open Sans"/>
            </a:endParaRPr>
          </a:p>
        </p:txBody>
      </p:sp>
    </p:spTree>
    <p:extLst>
      <p:ext uri="{BB962C8B-B14F-4D97-AF65-F5344CB8AC3E}">
        <p14:creationId xmlns:p14="http://schemas.microsoft.com/office/powerpoint/2010/main" val="23648074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BFF4A-FA73-4F5A-B2BD-51EE268FE34B}"/>
              </a:ext>
            </a:extLst>
          </p:cNvPr>
          <p:cNvSpPr>
            <a:spLocks noGrp="1"/>
          </p:cNvSpPr>
          <p:nvPr>
            <p:ph type="title"/>
          </p:nvPr>
        </p:nvSpPr>
        <p:spPr>
          <a:xfrm>
            <a:off x="2311147" y="365760"/>
            <a:ext cx="7569706" cy="1288238"/>
          </a:xfrm>
        </p:spPr>
        <p:txBody>
          <a:bodyPr vert="horz" lIns="91440" tIns="45720" rIns="91440" bIns="45720" rtlCol="0" anchor="ctr">
            <a:normAutofit fontScale="90000"/>
          </a:bodyPr>
          <a:lstStyle/>
          <a:p>
            <a:pPr algn="ctr"/>
            <a:r>
              <a:rPr lang="en-US" sz="4400"/>
              <a:t>Take everyday preventive actions</a:t>
            </a:r>
          </a:p>
        </p:txBody>
      </p:sp>
      <p:sp>
        <p:nvSpPr>
          <p:cNvPr id="6" name="Rectangle 5">
            <a:extLst>
              <a:ext uri="{FF2B5EF4-FFF2-40B4-BE49-F238E27FC236}">
                <a16:creationId xmlns:a16="http://schemas.microsoft.com/office/drawing/2014/main" id="{3C20E7CB-3F6B-4567-9C28-E1DD11FAC515}"/>
              </a:ext>
            </a:extLst>
          </p:cNvPr>
          <p:cNvSpPr/>
          <p:nvPr/>
        </p:nvSpPr>
        <p:spPr>
          <a:xfrm>
            <a:off x="1726018" y="1653998"/>
            <a:ext cx="8739964" cy="3970318"/>
          </a:xfrm>
          <a:prstGeom prst="rect">
            <a:avLst/>
          </a:prstGeom>
        </p:spPr>
        <p:txBody>
          <a:bodyPr wrap="square">
            <a:spAutoFit/>
          </a:bodyPr>
          <a:lstStyle/>
          <a:p>
            <a:pPr marL="285750" indent="-285750">
              <a:buFont typeface="Arial" panose="020B0604020202020204" pitchFamily="34" charset="0"/>
              <a:buChar char="•"/>
            </a:pPr>
            <a:r>
              <a:rPr lang="en-US" dirty="0"/>
              <a:t>Clean your hands often</a:t>
            </a:r>
          </a:p>
          <a:p>
            <a:pPr marL="285750" indent="-285750">
              <a:buFont typeface="Arial" panose="020B0604020202020204" pitchFamily="34" charset="0"/>
              <a:buChar char="•"/>
            </a:pPr>
            <a:r>
              <a:rPr lang="en-US" b="1" dirty="0"/>
              <a:t>Wash your hands often</a:t>
            </a:r>
            <a:r>
              <a:rPr lang="en-US" dirty="0"/>
              <a:t> with soap and water for at least 20 seconds. If soap and water are not available, use a hand sanitizer that contains at least 60% alcohol.</a:t>
            </a:r>
          </a:p>
          <a:p>
            <a:pPr marL="285750" indent="-285750">
              <a:buFont typeface="Arial" panose="020B0604020202020204" pitchFamily="34" charset="0"/>
              <a:buChar char="•"/>
            </a:pPr>
            <a:r>
              <a:rPr lang="en-US" b="1" dirty="0"/>
              <a:t>To the extent possible, avoid touching high-touch surfaces in public places</a:t>
            </a:r>
            <a:r>
              <a:rPr lang="en-US" dirty="0"/>
              <a:t> – elevator buttons, door handles, handrails, handshaking with people, etc. Use a tissue or your sleeve to cover your hand or finger if you must touch something.  Wash your hands after touching surfaces in public places.</a:t>
            </a:r>
          </a:p>
          <a:p>
            <a:pPr marL="285750" indent="-285750">
              <a:buFont typeface="Arial" panose="020B0604020202020204" pitchFamily="34" charset="0"/>
              <a:buChar char="•"/>
            </a:pPr>
            <a:r>
              <a:rPr lang="en-US" b="1" dirty="0"/>
              <a:t>Avoid touching your face,</a:t>
            </a:r>
            <a:r>
              <a:rPr lang="en-US" dirty="0"/>
              <a:t> nose, eyes, etc.</a:t>
            </a:r>
          </a:p>
          <a:p>
            <a:pPr marL="285750" indent="-285750">
              <a:buFont typeface="Arial" panose="020B0604020202020204" pitchFamily="34" charset="0"/>
              <a:buChar char="•"/>
            </a:pPr>
            <a:r>
              <a:rPr lang="en-US" b="1" dirty="0"/>
              <a:t>Clean and disinfect</a:t>
            </a:r>
            <a:r>
              <a:rPr lang="en-US" dirty="0"/>
              <a:t> your home to remove germs: practice routine cleaning of frequently touched surfaces (for example: tables, doorknobs, light switches, handles, desks, toilets, faucets, sinks &amp; cell phones)</a:t>
            </a:r>
          </a:p>
          <a:p>
            <a:pPr marL="285750" indent="-285750">
              <a:buFont typeface="Arial" panose="020B0604020202020204" pitchFamily="34" charset="0"/>
              <a:buChar char="•"/>
            </a:pPr>
            <a:r>
              <a:rPr lang="en-US" b="1" dirty="0"/>
              <a:t>Avoid crowds,</a:t>
            </a:r>
            <a:r>
              <a:rPr lang="en-US" dirty="0"/>
              <a:t> especially in poorly ventilated spaces. </a:t>
            </a:r>
            <a:endParaRPr lang="en-US" sz="2400" dirty="0">
              <a:latin typeface="Open Sans"/>
            </a:endParaRPr>
          </a:p>
        </p:txBody>
      </p:sp>
    </p:spTree>
    <p:extLst>
      <p:ext uri="{BB962C8B-B14F-4D97-AF65-F5344CB8AC3E}">
        <p14:creationId xmlns:p14="http://schemas.microsoft.com/office/powerpoint/2010/main" val="364393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BFF4A-FA73-4F5A-B2BD-51EE268FE34B}"/>
              </a:ext>
            </a:extLst>
          </p:cNvPr>
          <p:cNvSpPr>
            <a:spLocks noGrp="1"/>
          </p:cNvSpPr>
          <p:nvPr>
            <p:ph type="title"/>
          </p:nvPr>
        </p:nvSpPr>
        <p:spPr>
          <a:xfrm>
            <a:off x="2311147" y="365760"/>
            <a:ext cx="7569706" cy="1288238"/>
          </a:xfrm>
        </p:spPr>
        <p:txBody>
          <a:bodyPr vert="horz" lIns="91440" tIns="45720" rIns="91440" bIns="45720" rtlCol="0" anchor="ctr">
            <a:normAutofit/>
          </a:bodyPr>
          <a:lstStyle/>
          <a:p>
            <a:pPr algn="ctr"/>
            <a:r>
              <a:rPr lang="en-US" sz="4400" dirty="0"/>
              <a:t>What To Do</a:t>
            </a:r>
          </a:p>
        </p:txBody>
      </p:sp>
      <p:sp>
        <p:nvSpPr>
          <p:cNvPr id="6" name="Rectangle 5">
            <a:extLst>
              <a:ext uri="{FF2B5EF4-FFF2-40B4-BE49-F238E27FC236}">
                <a16:creationId xmlns:a16="http://schemas.microsoft.com/office/drawing/2014/main" id="{3C20E7CB-3F6B-4567-9C28-E1DD11FAC515}"/>
              </a:ext>
            </a:extLst>
          </p:cNvPr>
          <p:cNvSpPr/>
          <p:nvPr/>
        </p:nvSpPr>
        <p:spPr>
          <a:xfrm>
            <a:off x="1726018" y="1653998"/>
            <a:ext cx="8739964" cy="4339650"/>
          </a:xfrm>
          <a:prstGeom prst="rect">
            <a:avLst/>
          </a:prstGeom>
        </p:spPr>
        <p:txBody>
          <a:bodyPr wrap="square">
            <a:spAutoFit/>
          </a:bodyPr>
          <a:lstStyle/>
          <a:p>
            <a:pPr marL="285750" indent="-285750">
              <a:buFont typeface="Arial" panose="020B0604020202020204" pitchFamily="34" charset="0"/>
              <a:buChar char="•"/>
            </a:pPr>
            <a:r>
              <a:rPr lang="en-US" b="1" dirty="0"/>
              <a:t>Take good care of yourself!</a:t>
            </a:r>
          </a:p>
          <a:p>
            <a:pPr marL="285750" indent="-285750">
              <a:buFont typeface="Arial" panose="020B0604020202020204" pitchFamily="34" charset="0"/>
              <a:buChar char="•"/>
            </a:pPr>
            <a:r>
              <a:rPr lang="en-US" b="1" dirty="0"/>
              <a:t>Manage your chronic conditions very well</a:t>
            </a:r>
          </a:p>
          <a:p>
            <a:pPr marL="285750" indent="-285750">
              <a:buFont typeface="Arial" panose="020B0604020202020204" pitchFamily="34" charset="0"/>
              <a:buChar char="•"/>
            </a:pPr>
            <a:r>
              <a:rPr lang="en-US" b="1" dirty="0"/>
              <a:t>Let us know if you need refills on any of your medications</a:t>
            </a:r>
          </a:p>
          <a:p>
            <a:pPr marL="285750" indent="-285750">
              <a:buFont typeface="Arial" panose="020B0604020202020204" pitchFamily="34" charset="0"/>
              <a:buChar char="•"/>
            </a:pPr>
            <a:r>
              <a:rPr lang="en-US" b="1" dirty="0"/>
              <a:t>Be sure you have over-the-counter medicines and medical supplies</a:t>
            </a:r>
            <a:r>
              <a:rPr lang="en-US" dirty="0"/>
              <a:t> (tissues, etc.) to treat fever and other symptoms. Most people will be able to recover from COVID-19 at home. Dayquil/Nyquil/Tylenol</a:t>
            </a:r>
          </a:p>
          <a:p>
            <a:pPr marL="285750" indent="-285750">
              <a:buFont typeface="Arial" panose="020B0604020202020204" pitchFamily="34" charset="0"/>
              <a:buChar char="•"/>
            </a:pPr>
            <a:r>
              <a:rPr lang="en-US" b="1" dirty="0"/>
              <a:t>Have enough household items and groceries</a:t>
            </a:r>
            <a:r>
              <a:rPr lang="en-US" dirty="0"/>
              <a:t> on hand so that you will be prepared to stay at home for two weeks</a:t>
            </a:r>
          </a:p>
          <a:p>
            <a:pPr marL="285750" indent="-285750">
              <a:buFont typeface="Arial" panose="020B0604020202020204" pitchFamily="34" charset="0"/>
              <a:buChar char="•"/>
            </a:pPr>
            <a:r>
              <a:rPr lang="en-US" b="1" dirty="0"/>
              <a:t>If you get ill contact us </a:t>
            </a:r>
            <a:r>
              <a:rPr lang="en-US" dirty="0"/>
              <a:t>– </a:t>
            </a:r>
          </a:p>
          <a:p>
            <a:pPr marL="742950" lvl="1" indent="-285750">
              <a:buFont typeface="Arial" panose="020B0604020202020204" pitchFamily="34" charset="0"/>
              <a:buChar char="•"/>
            </a:pPr>
            <a:r>
              <a:rPr lang="en-US" dirty="0"/>
              <a:t>Appreciate that for mild/moderate symptoms we will manage you at home</a:t>
            </a:r>
          </a:p>
          <a:p>
            <a:pPr marL="742950" lvl="1" indent="-285750">
              <a:buFont typeface="Arial" panose="020B0604020202020204" pitchFamily="34" charset="0"/>
              <a:buChar char="•"/>
            </a:pPr>
            <a:r>
              <a:rPr lang="en-US" dirty="0"/>
              <a:t>Testing is very restricted in north Texas and only testing for those going into the hospital</a:t>
            </a:r>
          </a:p>
          <a:p>
            <a:pPr marL="742950" lvl="1"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sz="2400" dirty="0">
              <a:latin typeface="Open Sans"/>
            </a:endParaRPr>
          </a:p>
        </p:txBody>
      </p:sp>
    </p:spTree>
    <p:extLst>
      <p:ext uri="{BB962C8B-B14F-4D97-AF65-F5344CB8AC3E}">
        <p14:creationId xmlns:p14="http://schemas.microsoft.com/office/powerpoint/2010/main" val="40413835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D184A-A586-4E9B-8B6E-31CD3250B53C}"/>
              </a:ext>
            </a:extLst>
          </p:cNvPr>
          <p:cNvSpPr>
            <a:spLocks noGrp="1"/>
          </p:cNvSpPr>
          <p:nvPr>
            <p:ph type="title"/>
          </p:nvPr>
        </p:nvSpPr>
        <p:spPr/>
        <p:txBody>
          <a:bodyPr/>
          <a:lstStyle/>
          <a:p>
            <a:r>
              <a:rPr lang="en-US" dirty="0"/>
              <a:t>Goal of todays visit</a:t>
            </a:r>
          </a:p>
        </p:txBody>
      </p:sp>
      <p:sp>
        <p:nvSpPr>
          <p:cNvPr id="3" name="Content Placeholder 2">
            <a:extLst>
              <a:ext uri="{FF2B5EF4-FFF2-40B4-BE49-F238E27FC236}">
                <a16:creationId xmlns:a16="http://schemas.microsoft.com/office/drawing/2014/main" id="{4F0CBFC9-0E98-499E-96C0-26707AF94286}"/>
              </a:ext>
            </a:extLst>
          </p:cNvPr>
          <p:cNvSpPr>
            <a:spLocks noGrp="1"/>
          </p:cNvSpPr>
          <p:nvPr>
            <p:ph idx="1"/>
          </p:nvPr>
        </p:nvSpPr>
        <p:spPr/>
        <p:txBody>
          <a:bodyPr/>
          <a:lstStyle/>
          <a:p>
            <a:r>
              <a:rPr lang="en-US" dirty="0"/>
              <a:t>Help you understand how to identify if you are infected with COVID-19</a:t>
            </a:r>
          </a:p>
          <a:p>
            <a:r>
              <a:rPr lang="en-US" dirty="0"/>
              <a:t>Understand why this is important to control/limit your exposure and risk</a:t>
            </a:r>
          </a:p>
          <a:p>
            <a:r>
              <a:rPr lang="en-US" dirty="0"/>
              <a:t>What can we do?</a:t>
            </a:r>
          </a:p>
          <a:p>
            <a:r>
              <a:rPr lang="en-US" dirty="0"/>
              <a:t>How we will support you at GOH Medical</a:t>
            </a:r>
          </a:p>
          <a:p>
            <a:pPr lvl="1"/>
            <a:r>
              <a:rPr lang="en-US" dirty="0"/>
              <a:t>Make sure you are on Spruce</a:t>
            </a:r>
          </a:p>
          <a:p>
            <a:pPr lvl="1"/>
            <a:r>
              <a:rPr lang="en-US" dirty="0"/>
              <a:t>Be able to log into your Portal</a:t>
            </a:r>
          </a:p>
          <a:p>
            <a:pPr lvl="1"/>
            <a:r>
              <a:rPr lang="en-US" dirty="0"/>
              <a:t>Get your medications for 90 days</a:t>
            </a:r>
          </a:p>
          <a:p>
            <a:pPr lvl="1"/>
            <a:r>
              <a:rPr lang="en-US" dirty="0"/>
              <a:t>Contact us with your concerns</a:t>
            </a:r>
          </a:p>
          <a:p>
            <a:pPr lvl="1"/>
            <a:r>
              <a:rPr lang="en-US" dirty="0"/>
              <a:t>Consider joining the Game of Health Group Visits</a:t>
            </a:r>
          </a:p>
          <a:p>
            <a:endParaRPr lang="en-US" dirty="0"/>
          </a:p>
        </p:txBody>
      </p:sp>
    </p:spTree>
    <p:extLst>
      <p:ext uri="{BB962C8B-B14F-4D97-AF65-F5344CB8AC3E}">
        <p14:creationId xmlns:p14="http://schemas.microsoft.com/office/powerpoint/2010/main" val="345600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C586CE-03A7-5547-979C-F4A4DF7DB4E9}"/>
              </a:ext>
            </a:extLst>
          </p:cNvPr>
          <p:cNvSpPr/>
          <p:nvPr/>
        </p:nvSpPr>
        <p:spPr>
          <a:xfrm>
            <a:off x="0" y="4337604"/>
            <a:ext cx="12192000" cy="265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1CD899-A80C-C446-AD0B-16776FD5E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155" y="0"/>
            <a:ext cx="4972375" cy="8675208"/>
          </a:xfrm>
          <a:prstGeom prst="rect">
            <a:avLst/>
          </a:prstGeom>
          <a:effectLst>
            <a:outerShdw blurRad="241300" dist="50800" dir="10740000" sx="104000" sy="104000" algn="ctr" rotWithShape="0">
              <a:srgbClr val="000000">
                <a:alpha val="18000"/>
              </a:srgbClr>
            </a:outerShdw>
          </a:effectLst>
        </p:spPr>
      </p:pic>
      <p:sp>
        <p:nvSpPr>
          <p:cNvPr id="9" name="TextBox 8">
            <a:extLst>
              <a:ext uri="{FF2B5EF4-FFF2-40B4-BE49-F238E27FC236}">
                <a16:creationId xmlns:a16="http://schemas.microsoft.com/office/drawing/2014/main" id="{D8A4B8DC-41C6-0C42-90B3-CADBA2B09EFE}"/>
              </a:ext>
            </a:extLst>
          </p:cNvPr>
          <p:cNvSpPr txBox="1"/>
          <p:nvPr/>
        </p:nvSpPr>
        <p:spPr>
          <a:xfrm>
            <a:off x="980555" y="5179228"/>
            <a:ext cx="7539045" cy="769441"/>
          </a:xfrm>
          <a:prstGeom prst="rect">
            <a:avLst/>
          </a:prstGeom>
          <a:noFill/>
        </p:spPr>
        <p:txBody>
          <a:bodyPr wrap="square" rtlCol="0">
            <a:spAutoFit/>
          </a:bodyPr>
          <a:lstStyle/>
          <a:p>
            <a:r>
              <a:rPr lang="en-US" sz="4400">
                <a:solidFill>
                  <a:schemeClr val="bg1"/>
                </a:solidFill>
                <a:latin typeface="TT Norms" panose="02000503030000020003" pitchFamily="2" charset="77"/>
              </a:rPr>
              <a:t>Live Well. Stay Well.</a:t>
            </a:r>
          </a:p>
        </p:txBody>
      </p:sp>
      <p:pic>
        <p:nvPicPr>
          <p:cNvPr id="3" name="Picture 2" descr="A picture containing clipart&#10;&#10;Description automatically generated">
            <a:extLst>
              <a:ext uri="{FF2B5EF4-FFF2-40B4-BE49-F238E27FC236}">
                <a16:creationId xmlns:a16="http://schemas.microsoft.com/office/drawing/2014/main" id="{337BF544-1771-4649-BFA8-D15F3EF17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42" y="1186909"/>
            <a:ext cx="9204882" cy="1579167"/>
          </a:xfrm>
          <a:prstGeom prst="rect">
            <a:avLst/>
          </a:prstGeom>
        </p:spPr>
      </p:pic>
    </p:spTree>
    <p:extLst>
      <p:ext uri="{BB962C8B-B14F-4D97-AF65-F5344CB8AC3E}">
        <p14:creationId xmlns:p14="http://schemas.microsoft.com/office/powerpoint/2010/main" val="120099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D184A-A586-4E9B-8B6E-31CD3250B53C}"/>
              </a:ext>
            </a:extLst>
          </p:cNvPr>
          <p:cNvSpPr>
            <a:spLocks noGrp="1"/>
          </p:cNvSpPr>
          <p:nvPr>
            <p:ph type="title"/>
          </p:nvPr>
        </p:nvSpPr>
        <p:spPr/>
        <p:txBody>
          <a:bodyPr/>
          <a:lstStyle/>
          <a:p>
            <a:r>
              <a:rPr lang="en-US" dirty="0"/>
              <a:t>Goal of todays visit</a:t>
            </a:r>
          </a:p>
        </p:txBody>
      </p:sp>
      <p:sp>
        <p:nvSpPr>
          <p:cNvPr id="3" name="Content Placeholder 2">
            <a:extLst>
              <a:ext uri="{FF2B5EF4-FFF2-40B4-BE49-F238E27FC236}">
                <a16:creationId xmlns:a16="http://schemas.microsoft.com/office/drawing/2014/main" id="{4F0CBFC9-0E98-499E-96C0-26707AF94286}"/>
              </a:ext>
            </a:extLst>
          </p:cNvPr>
          <p:cNvSpPr>
            <a:spLocks noGrp="1"/>
          </p:cNvSpPr>
          <p:nvPr>
            <p:ph idx="1"/>
          </p:nvPr>
        </p:nvSpPr>
        <p:spPr/>
        <p:txBody>
          <a:bodyPr vert="horz" lIns="91440" tIns="45720" rIns="91440" bIns="45720" rtlCol="0" anchor="t">
            <a:normAutofit/>
          </a:bodyPr>
          <a:lstStyle/>
          <a:p>
            <a:r>
              <a:rPr lang="en-US" dirty="0">
                <a:latin typeface="TT Norms Light"/>
              </a:rPr>
              <a:t>Please make sure that you complete and return our survey</a:t>
            </a:r>
          </a:p>
          <a:p>
            <a:r>
              <a:rPr lang="en-US" dirty="0"/>
              <a:t>Help you understand how to identify if you are infected with COVID-19</a:t>
            </a:r>
          </a:p>
          <a:p>
            <a:r>
              <a:rPr lang="en-US" dirty="0"/>
              <a:t>Understand why this is important to control/limit your exposure and risk</a:t>
            </a:r>
          </a:p>
          <a:p>
            <a:r>
              <a:rPr lang="en-US" dirty="0"/>
              <a:t>What can we do?</a:t>
            </a:r>
          </a:p>
          <a:p>
            <a:r>
              <a:rPr lang="en-US" dirty="0">
                <a:latin typeface="TT Norms Light"/>
              </a:rPr>
              <a:t>How we will support you at GOH Medical</a:t>
            </a:r>
          </a:p>
        </p:txBody>
      </p:sp>
    </p:spTree>
    <p:extLst>
      <p:ext uri="{BB962C8B-B14F-4D97-AF65-F5344CB8AC3E}">
        <p14:creationId xmlns:p14="http://schemas.microsoft.com/office/powerpoint/2010/main" val="46480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2192000" cy="896145"/>
          </a:xfrm>
          <a:solidFill>
            <a:schemeClr val="tx1"/>
          </a:solidFill>
        </p:spPr>
        <p:txBody>
          <a:bodyPr/>
          <a:lstStyle/>
          <a:p>
            <a:pPr algn="ctr"/>
            <a:r>
              <a:rPr lang="en-US" b="1" dirty="0">
                <a:solidFill>
                  <a:schemeClr val="bg1"/>
                </a:solidFill>
                <a:cs typeface="Calibri Light"/>
              </a:rPr>
              <a:t>Symptoms and Signs of COVID-19</a:t>
            </a:r>
          </a:p>
        </p:txBody>
      </p:sp>
      <p:pic>
        <p:nvPicPr>
          <p:cNvPr id="6" name="Content Placeholder 5">
            <a:extLst>
              <a:ext uri="{FF2B5EF4-FFF2-40B4-BE49-F238E27FC236}">
                <a16:creationId xmlns:a16="http://schemas.microsoft.com/office/drawing/2014/main" id="{0C68E2DE-BF60-4141-8D6B-A9CC00389F7C}"/>
              </a:ext>
            </a:extLst>
          </p:cNvPr>
          <p:cNvPicPr>
            <a:picLocks noGrp="1" noChangeAspect="1"/>
          </p:cNvPicPr>
          <p:nvPr>
            <p:ph idx="4294967295"/>
          </p:nvPr>
        </p:nvPicPr>
        <p:blipFill>
          <a:blip r:embed="rId2"/>
          <a:stretch>
            <a:fillRect/>
          </a:stretch>
        </p:blipFill>
        <p:spPr>
          <a:xfrm>
            <a:off x="2457386" y="967013"/>
            <a:ext cx="7277227" cy="589098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AA68211-AF33-4480-AA58-A7BB1F72A830}"/>
              </a:ext>
            </a:extLst>
          </p:cNvPr>
          <p:cNvSpPr txBox="1">
            <a:spLocks/>
          </p:cNvSpPr>
          <p:nvPr/>
        </p:nvSpPr>
        <p:spPr>
          <a:xfrm>
            <a:off x="2444456" y="2448800"/>
            <a:ext cx="6756953" cy="1523999"/>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1200"/>
              </a:spcAft>
            </a:pPr>
            <a:r>
              <a:rPr lang="en-US" sz="4400" b="1">
                <a:latin typeface="TT Norms" panose="02000503030000020003" pitchFamily="2" charset="77"/>
              </a:rPr>
              <a:t>Current Status North Texas</a:t>
            </a:r>
            <a:endParaRPr lang="en-US" sz="3600" b="1">
              <a:latin typeface="TT Norms" panose="02000503030000020003" pitchFamily="2" charset="77"/>
            </a:endParaRPr>
          </a:p>
        </p:txBody>
      </p:sp>
    </p:spTree>
    <p:extLst>
      <p:ext uri="{BB962C8B-B14F-4D97-AF65-F5344CB8AC3E}">
        <p14:creationId xmlns:p14="http://schemas.microsoft.com/office/powerpoint/2010/main" val="246865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F2126-50E4-4020-BF90-DD9467A198A3}"/>
              </a:ext>
            </a:extLst>
          </p:cNvPr>
          <p:cNvSpPr>
            <a:spLocks noGrp="1"/>
          </p:cNvSpPr>
          <p:nvPr>
            <p:ph type="ctrTitle"/>
          </p:nvPr>
        </p:nvSpPr>
        <p:spPr>
          <a:xfrm>
            <a:off x="556532" y="643467"/>
            <a:ext cx="11210925" cy="744836"/>
          </a:xfrm>
        </p:spPr>
        <p:txBody>
          <a:bodyPr vert="horz" lIns="91440" tIns="45720" rIns="91440" bIns="45720" rtlCol="0" anchor="ctr">
            <a:normAutofit/>
          </a:bodyPr>
          <a:lstStyle/>
          <a:p>
            <a:pPr algn="ctr"/>
            <a:r>
              <a:rPr lang="en-US" sz="3200" b="0" kern="1200">
                <a:solidFill>
                  <a:schemeClr val="bg1"/>
                </a:solidFill>
                <a:latin typeface="+mj-lt"/>
                <a:ea typeface="+mj-ea"/>
                <a:cs typeface="+mj-cs"/>
              </a:rPr>
              <a:t>COVID-19 in DFW as of 3/26/20</a:t>
            </a:r>
            <a:endParaRPr lang="en-US" sz="3200" kern="1200">
              <a:solidFill>
                <a:schemeClr val="bg1"/>
              </a:solidFill>
              <a:latin typeface="+mj-lt"/>
              <a:ea typeface="+mj-ea"/>
              <a:cs typeface="+mj-cs"/>
            </a:endParaRPr>
          </a:p>
        </p:txBody>
      </p:sp>
      <p:pic>
        <p:nvPicPr>
          <p:cNvPr id="4" name="Picture 3">
            <a:extLst>
              <a:ext uri="{FF2B5EF4-FFF2-40B4-BE49-F238E27FC236}">
                <a16:creationId xmlns:a16="http://schemas.microsoft.com/office/drawing/2014/main" id="{A5A54903-FAC5-4985-BC9C-83B07A3002BD}"/>
              </a:ext>
            </a:extLst>
          </p:cNvPr>
          <p:cNvPicPr>
            <a:picLocks noChangeAspect="1"/>
          </p:cNvPicPr>
          <p:nvPr/>
        </p:nvPicPr>
        <p:blipFill>
          <a:blip r:embed="rId2"/>
          <a:stretch>
            <a:fillRect/>
          </a:stretch>
        </p:blipFill>
        <p:spPr>
          <a:xfrm>
            <a:off x="0" y="572001"/>
            <a:ext cx="12192000" cy="5713997"/>
          </a:xfrm>
          <a:prstGeom prst="rect">
            <a:avLst/>
          </a:prstGeom>
        </p:spPr>
      </p:pic>
    </p:spTree>
    <p:extLst>
      <p:ext uri="{BB962C8B-B14F-4D97-AF65-F5344CB8AC3E}">
        <p14:creationId xmlns:p14="http://schemas.microsoft.com/office/powerpoint/2010/main" val="71517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descr="A close up of text on a black background&#10;&#10;Description generated with high confidence">
            <a:extLst>
              <a:ext uri="{FF2B5EF4-FFF2-40B4-BE49-F238E27FC236}">
                <a16:creationId xmlns:a16="http://schemas.microsoft.com/office/drawing/2014/main" id="{C7BCC0BC-0047-4865-9F09-E70D8706AC05}"/>
              </a:ext>
            </a:extLst>
          </p:cNvPr>
          <p:cNvPicPr>
            <a:picLocks noChangeAspect="1"/>
          </p:cNvPicPr>
          <p:nvPr/>
        </p:nvPicPr>
        <p:blipFill>
          <a:blip r:embed="rId2">
            <a:alphaModFix amt="80000"/>
          </a:blip>
          <a:stretch>
            <a:fillRect/>
          </a:stretch>
        </p:blipFill>
        <p:spPr>
          <a:xfrm>
            <a:off x="6264" y="-235062"/>
            <a:ext cx="12242103" cy="7234178"/>
          </a:xfrm>
          <a:prstGeom prst="rect">
            <a:avLst/>
          </a:prstGeom>
          <a:solidFill>
            <a:schemeClr val="tx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3420E0E2-D1A7-4308-A3C7-547D6BC5BE8A}"/>
              </a:ext>
            </a:extLst>
          </p:cNvPr>
          <p:cNvSpPr>
            <a:spLocks noGrp="1"/>
          </p:cNvSpPr>
          <p:nvPr>
            <p:ph type="title"/>
          </p:nvPr>
        </p:nvSpPr>
        <p:spPr/>
        <p:txBody>
          <a:bodyPr/>
          <a:lstStyle/>
          <a:p>
            <a:pPr algn="ctr"/>
            <a:r>
              <a:rPr lang="en-US" b="1" dirty="0">
                <a:solidFill>
                  <a:srgbClr val="FFFFFF"/>
                </a:solidFill>
                <a:cs typeface="Calibri Light"/>
              </a:rPr>
              <a:t>Understanding Spread</a:t>
            </a:r>
          </a:p>
        </p:txBody>
      </p:sp>
      <p:sp>
        <p:nvSpPr>
          <p:cNvPr id="3" name="Arrow: Right 2">
            <a:extLst>
              <a:ext uri="{FF2B5EF4-FFF2-40B4-BE49-F238E27FC236}">
                <a16:creationId xmlns:a16="http://schemas.microsoft.com/office/drawing/2014/main" id="{39D8A21B-5B1F-484B-9084-5C71A170E938}"/>
              </a:ext>
            </a:extLst>
          </p:cNvPr>
          <p:cNvSpPr/>
          <p:nvPr/>
        </p:nvSpPr>
        <p:spPr>
          <a:xfrm>
            <a:off x="909535" y="3186684"/>
            <a:ext cx="10448793" cy="3340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FFFF"/>
              </a:solidFill>
              <a:highlight>
                <a:srgbClr val="FFFF00"/>
              </a:highlight>
            </a:endParaRPr>
          </a:p>
        </p:txBody>
      </p:sp>
      <p:sp>
        <p:nvSpPr>
          <p:cNvPr id="4" name="TextBox 3">
            <a:extLst>
              <a:ext uri="{FF2B5EF4-FFF2-40B4-BE49-F238E27FC236}">
                <a16:creationId xmlns:a16="http://schemas.microsoft.com/office/drawing/2014/main" id="{4892AA20-72D0-4D81-8C47-2724600B7392}"/>
              </a:ext>
            </a:extLst>
          </p:cNvPr>
          <p:cNvSpPr txBox="1"/>
          <p:nvPr/>
        </p:nvSpPr>
        <p:spPr>
          <a:xfrm>
            <a:off x="4835960" y="3437220"/>
            <a:ext cx="22839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FFFF"/>
                </a:solidFill>
                <a:cs typeface="Calibri"/>
              </a:rPr>
              <a:t>First Symptoms</a:t>
            </a:r>
          </a:p>
        </p:txBody>
      </p:sp>
      <p:sp>
        <p:nvSpPr>
          <p:cNvPr id="5" name="TextBox 4">
            <a:extLst>
              <a:ext uri="{FF2B5EF4-FFF2-40B4-BE49-F238E27FC236}">
                <a16:creationId xmlns:a16="http://schemas.microsoft.com/office/drawing/2014/main" id="{690ACDC0-5E9A-4978-AFDB-1A3AA3E96594}"/>
              </a:ext>
            </a:extLst>
          </p:cNvPr>
          <p:cNvSpPr txBox="1"/>
          <p:nvPr/>
        </p:nvSpPr>
        <p:spPr>
          <a:xfrm>
            <a:off x="6787932" y="3426781"/>
            <a:ext cx="29937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FFFF"/>
                </a:solidFill>
                <a:cs typeface="Calibri"/>
              </a:rPr>
              <a:t>Ill</a:t>
            </a:r>
          </a:p>
        </p:txBody>
      </p:sp>
      <p:sp>
        <p:nvSpPr>
          <p:cNvPr id="6" name="TextBox 5">
            <a:extLst>
              <a:ext uri="{FF2B5EF4-FFF2-40B4-BE49-F238E27FC236}">
                <a16:creationId xmlns:a16="http://schemas.microsoft.com/office/drawing/2014/main" id="{A8EEC375-0512-4435-BD4D-603A56D7093C}"/>
              </a:ext>
            </a:extLst>
          </p:cNvPr>
          <p:cNvSpPr txBox="1"/>
          <p:nvPr/>
        </p:nvSpPr>
        <p:spPr>
          <a:xfrm>
            <a:off x="9209631" y="3437219"/>
            <a:ext cx="214821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FFFF"/>
                </a:solidFill>
                <a:cs typeface="Calibri"/>
              </a:rPr>
              <a:t>No Longer Infectious</a:t>
            </a:r>
            <a:endParaRPr lang="en-US" sz="2000" b="1" dirty="0">
              <a:solidFill>
                <a:srgbClr val="FFFFFF"/>
              </a:solidFill>
            </a:endParaRPr>
          </a:p>
        </p:txBody>
      </p:sp>
      <p:sp>
        <p:nvSpPr>
          <p:cNvPr id="7" name="TextBox 6">
            <a:extLst>
              <a:ext uri="{FF2B5EF4-FFF2-40B4-BE49-F238E27FC236}">
                <a16:creationId xmlns:a16="http://schemas.microsoft.com/office/drawing/2014/main" id="{84A36127-4768-47C6-9CE8-49A0F0F26447}"/>
              </a:ext>
            </a:extLst>
          </p:cNvPr>
          <p:cNvSpPr txBox="1"/>
          <p:nvPr/>
        </p:nvSpPr>
        <p:spPr>
          <a:xfrm>
            <a:off x="1986287" y="3426781"/>
            <a:ext cx="318161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FFFF"/>
                </a:solidFill>
                <a:cs typeface="Calibri"/>
              </a:rPr>
              <a:t>Incubation Period</a:t>
            </a:r>
          </a:p>
        </p:txBody>
      </p:sp>
      <p:sp>
        <p:nvSpPr>
          <p:cNvPr id="8" name="TextBox 7">
            <a:extLst>
              <a:ext uri="{FF2B5EF4-FFF2-40B4-BE49-F238E27FC236}">
                <a16:creationId xmlns:a16="http://schemas.microsoft.com/office/drawing/2014/main" id="{1B15F5DC-F035-42D8-A2A3-31EFF3ECA60D}"/>
              </a:ext>
            </a:extLst>
          </p:cNvPr>
          <p:cNvSpPr txBox="1"/>
          <p:nvPr/>
        </p:nvSpPr>
        <p:spPr>
          <a:xfrm>
            <a:off x="827631" y="3437219"/>
            <a:ext cx="126095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FFFF"/>
                </a:solidFill>
                <a:cs typeface="Calibri"/>
              </a:rPr>
              <a:t>Infected</a:t>
            </a:r>
          </a:p>
        </p:txBody>
      </p:sp>
      <p:sp>
        <p:nvSpPr>
          <p:cNvPr id="12" name="TextBox 11">
            <a:extLst>
              <a:ext uri="{FF2B5EF4-FFF2-40B4-BE49-F238E27FC236}">
                <a16:creationId xmlns:a16="http://schemas.microsoft.com/office/drawing/2014/main" id="{6CDE00BF-7FD7-41B6-8302-3223032F145A}"/>
              </a:ext>
            </a:extLst>
          </p:cNvPr>
          <p:cNvSpPr txBox="1"/>
          <p:nvPr/>
        </p:nvSpPr>
        <p:spPr>
          <a:xfrm>
            <a:off x="9439273" y="2549960"/>
            <a:ext cx="1824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FFFF"/>
                </a:solidFill>
                <a:cs typeface="Calibri"/>
              </a:rPr>
              <a:t>Well – 8.4 Days</a:t>
            </a:r>
          </a:p>
        </p:txBody>
      </p:sp>
      <p:sp>
        <p:nvSpPr>
          <p:cNvPr id="13" name="TextBox 12">
            <a:extLst>
              <a:ext uri="{FF2B5EF4-FFF2-40B4-BE49-F238E27FC236}">
                <a16:creationId xmlns:a16="http://schemas.microsoft.com/office/drawing/2014/main" id="{AFB7DC4F-A41E-4CC5-8CBD-A8AB9DDECBA1}"/>
              </a:ext>
            </a:extLst>
          </p:cNvPr>
          <p:cNvSpPr txBox="1"/>
          <p:nvPr/>
        </p:nvSpPr>
        <p:spPr>
          <a:xfrm>
            <a:off x="911136" y="2904863"/>
            <a:ext cx="11774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FFFF"/>
                </a:solidFill>
                <a:cs typeface="Calibri"/>
              </a:rPr>
              <a:t>Day 0</a:t>
            </a:r>
            <a:endParaRPr lang="en-US" sz="2000" b="1" dirty="0">
              <a:solidFill>
                <a:srgbClr val="FFFFFF"/>
              </a:solidFill>
            </a:endParaRPr>
          </a:p>
        </p:txBody>
      </p:sp>
      <p:sp>
        <p:nvSpPr>
          <p:cNvPr id="14" name="TextBox 13">
            <a:extLst>
              <a:ext uri="{FF2B5EF4-FFF2-40B4-BE49-F238E27FC236}">
                <a16:creationId xmlns:a16="http://schemas.microsoft.com/office/drawing/2014/main" id="{211DC4E4-394F-444C-B618-1AB659B3BCF3}"/>
              </a:ext>
            </a:extLst>
          </p:cNvPr>
          <p:cNvSpPr txBox="1"/>
          <p:nvPr/>
        </p:nvSpPr>
        <p:spPr>
          <a:xfrm>
            <a:off x="4575000" y="2904862"/>
            <a:ext cx="11774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FFFF"/>
                </a:solidFill>
                <a:cs typeface="Calibri"/>
              </a:rPr>
              <a:t>Day 5.1</a:t>
            </a:r>
            <a:endParaRPr lang="en-US" sz="2000" b="1" dirty="0">
              <a:solidFill>
                <a:srgbClr val="FFFFFF"/>
              </a:solidFill>
            </a:endParaRPr>
          </a:p>
        </p:txBody>
      </p:sp>
      <p:sp>
        <p:nvSpPr>
          <p:cNvPr id="15" name="TextBox 14">
            <a:extLst>
              <a:ext uri="{FF2B5EF4-FFF2-40B4-BE49-F238E27FC236}">
                <a16:creationId xmlns:a16="http://schemas.microsoft.com/office/drawing/2014/main" id="{4F534D90-9F24-4DAB-BAEE-17FE3A6DB447}"/>
              </a:ext>
            </a:extLst>
          </p:cNvPr>
          <p:cNvSpPr txBox="1"/>
          <p:nvPr/>
        </p:nvSpPr>
        <p:spPr>
          <a:xfrm>
            <a:off x="2988369" y="2904862"/>
            <a:ext cx="11774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FFFF"/>
                </a:solidFill>
                <a:cs typeface="Calibri"/>
              </a:rPr>
              <a:t>Day 2.2</a:t>
            </a:r>
            <a:endParaRPr lang="en-US" sz="2000" b="1" dirty="0">
              <a:solidFill>
                <a:srgbClr val="FFFFFF"/>
              </a:solidFill>
            </a:endParaRPr>
          </a:p>
        </p:txBody>
      </p:sp>
      <p:sp>
        <p:nvSpPr>
          <p:cNvPr id="16" name="TextBox 15">
            <a:extLst>
              <a:ext uri="{FF2B5EF4-FFF2-40B4-BE49-F238E27FC236}">
                <a16:creationId xmlns:a16="http://schemas.microsoft.com/office/drawing/2014/main" id="{8A24FE60-DEDC-48FE-B9A4-ADEB07866C4B}"/>
              </a:ext>
            </a:extLst>
          </p:cNvPr>
          <p:cNvSpPr txBox="1"/>
          <p:nvPr/>
        </p:nvSpPr>
        <p:spPr>
          <a:xfrm>
            <a:off x="6526971" y="2904862"/>
            <a:ext cx="16471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FFFF"/>
                </a:solidFill>
                <a:cs typeface="Calibri"/>
              </a:rPr>
              <a:t>Day 11.4</a:t>
            </a:r>
            <a:endParaRPr lang="en-US" sz="2000" b="1" dirty="0">
              <a:solidFill>
                <a:srgbClr val="FFFFFF"/>
              </a:solidFill>
            </a:endParaRPr>
          </a:p>
        </p:txBody>
      </p:sp>
      <p:grpSp>
        <p:nvGrpSpPr>
          <p:cNvPr id="10" name="Group 9">
            <a:extLst>
              <a:ext uri="{FF2B5EF4-FFF2-40B4-BE49-F238E27FC236}">
                <a16:creationId xmlns:a16="http://schemas.microsoft.com/office/drawing/2014/main" id="{CBF34C03-936C-400B-B8B4-9ABF9680775D}"/>
              </a:ext>
            </a:extLst>
          </p:cNvPr>
          <p:cNvGrpSpPr/>
          <p:nvPr/>
        </p:nvGrpSpPr>
        <p:grpSpPr>
          <a:xfrm>
            <a:off x="2174176" y="2320314"/>
            <a:ext cx="3212924" cy="1114687"/>
            <a:chOff x="2174176" y="2320314"/>
            <a:chExt cx="3212924" cy="1114687"/>
          </a:xfrm>
        </p:grpSpPr>
        <p:cxnSp>
          <p:nvCxnSpPr>
            <p:cNvPr id="17" name="Straight Arrow Connector 16">
              <a:extLst>
                <a:ext uri="{FF2B5EF4-FFF2-40B4-BE49-F238E27FC236}">
                  <a16:creationId xmlns:a16="http://schemas.microsoft.com/office/drawing/2014/main" id="{8526E446-7F36-44D7-9F0A-5509D081041C}"/>
                </a:ext>
              </a:extLst>
            </p:cNvPr>
            <p:cNvCxnSpPr/>
            <p:nvPr/>
          </p:nvCxnSpPr>
          <p:spPr>
            <a:xfrm>
              <a:off x="2949618" y="2714755"/>
              <a:ext cx="0" cy="720246"/>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B8DCBAF-D417-4922-8F9E-B48BE508C0A7}"/>
                </a:ext>
              </a:extLst>
            </p:cNvPr>
            <p:cNvSpPr txBox="1"/>
            <p:nvPr/>
          </p:nvSpPr>
          <p:spPr>
            <a:xfrm>
              <a:off x="2174176" y="2320314"/>
              <a:ext cx="321292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FFFF"/>
                  </a:solidFill>
                  <a:cs typeface="Calibri"/>
                </a:rPr>
                <a:t>Infects Others</a:t>
              </a:r>
              <a:endParaRPr lang="en-US" sz="2000" b="1" dirty="0">
                <a:solidFill>
                  <a:srgbClr val="FFFFFF"/>
                </a:solidFill>
              </a:endParaRPr>
            </a:p>
          </p:txBody>
        </p:sp>
      </p:grpSp>
      <p:sp>
        <p:nvSpPr>
          <p:cNvPr id="9" name="Rectangle 8">
            <a:extLst>
              <a:ext uri="{FF2B5EF4-FFF2-40B4-BE49-F238E27FC236}">
                <a16:creationId xmlns:a16="http://schemas.microsoft.com/office/drawing/2014/main" id="{61F7C901-8986-45E8-BA29-4D954686E764}"/>
              </a:ext>
            </a:extLst>
          </p:cNvPr>
          <p:cNvSpPr/>
          <p:nvPr/>
        </p:nvSpPr>
        <p:spPr>
          <a:xfrm>
            <a:off x="2173265" y="2387251"/>
            <a:ext cx="3486410" cy="89769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FFFF"/>
              </a:solidFill>
              <a:highlight>
                <a:srgbClr val="FFFF00"/>
              </a:highlight>
            </a:endParaRPr>
          </a:p>
        </p:txBody>
      </p:sp>
      <p:sp>
        <p:nvSpPr>
          <p:cNvPr id="24" name="TextBox 23">
            <a:extLst>
              <a:ext uri="{FF2B5EF4-FFF2-40B4-BE49-F238E27FC236}">
                <a16:creationId xmlns:a16="http://schemas.microsoft.com/office/drawing/2014/main" id="{CFC9E082-0AEA-4529-A736-767DFB86AAF1}"/>
              </a:ext>
            </a:extLst>
          </p:cNvPr>
          <p:cNvSpPr txBox="1"/>
          <p:nvPr/>
        </p:nvSpPr>
        <p:spPr>
          <a:xfrm>
            <a:off x="4675207" y="1856851"/>
            <a:ext cx="230478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FFFF"/>
                </a:solidFill>
                <a:cs typeface="Calibri"/>
              </a:rPr>
              <a:t>FEVER 5.4 Days</a:t>
            </a:r>
            <a:endParaRPr lang="en-US" sz="2000" dirty="0"/>
          </a:p>
        </p:txBody>
      </p:sp>
    </p:spTree>
    <p:extLst>
      <p:ext uri="{BB962C8B-B14F-4D97-AF65-F5344CB8AC3E}">
        <p14:creationId xmlns:p14="http://schemas.microsoft.com/office/powerpoint/2010/main" val="311412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2" grpId="0"/>
      <p:bldP spid="13" grpId="0"/>
      <p:bldP spid="14" grpId="0"/>
      <p:bldP spid="15" grpId="0"/>
      <p:bldP spid="16" grpId="0"/>
      <p:bldP spid="9"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E0E2-D1A7-4308-A3C7-547D6BC5BE8A}"/>
              </a:ext>
            </a:extLst>
          </p:cNvPr>
          <p:cNvSpPr>
            <a:spLocks noGrp="1"/>
          </p:cNvSpPr>
          <p:nvPr>
            <p:ph type="title"/>
          </p:nvPr>
        </p:nvSpPr>
        <p:spPr/>
        <p:txBody>
          <a:bodyPr/>
          <a:lstStyle/>
          <a:p>
            <a:pPr algn="ctr"/>
            <a:r>
              <a:rPr lang="en-US" b="1" dirty="0">
                <a:solidFill>
                  <a:srgbClr val="FFFFFF"/>
                </a:solidFill>
                <a:cs typeface="Calibri Light"/>
              </a:rPr>
              <a:t>Understanding Spread</a:t>
            </a:r>
          </a:p>
        </p:txBody>
      </p:sp>
      <p:sp>
        <p:nvSpPr>
          <p:cNvPr id="11" name="TextBox 10">
            <a:extLst>
              <a:ext uri="{FF2B5EF4-FFF2-40B4-BE49-F238E27FC236}">
                <a16:creationId xmlns:a16="http://schemas.microsoft.com/office/drawing/2014/main" id="{C6D3A4D1-647D-4CBE-8E33-246129D041AE}"/>
              </a:ext>
            </a:extLst>
          </p:cNvPr>
          <p:cNvSpPr txBox="1"/>
          <p:nvPr/>
        </p:nvSpPr>
        <p:spPr>
          <a:xfrm>
            <a:off x="6526971" y="2904862"/>
            <a:ext cx="1647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FFFFFF"/>
                </a:solidFill>
                <a:cs typeface="Calibri"/>
              </a:rPr>
              <a:t>Day 11.4</a:t>
            </a:r>
            <a:endParaRPr lang="en-US" sz="2400" b="1" dirty="0">
              <a:solidFill>
                <a:srgbClr val="FFFFFF"/>
              </a:solidFill>
            </a:endParaRPr>
          </a:p>
        </p:txBody>
      </p:sp>
      <p:pic>
        <p:nvPicPr>
          <p:cNvPr id="3" name="Picture 3" descr="A picture containing different, table, bunch, photo&#10;&#10;Description generated with very high confidence">
            <a:extLst>
              <a:ext uri="{FF2B5EF4-FFF2-40B4-BE49-F238E27FC236}">
                <a16:creationId xmlns:a16="http://schemas.microsoft.com/office/drawing/2014/main" id="{2A8ADAC6-BB32-4578-8133-AA2615986B3A}"/>
              </a:ext>
            </a:extLst>
          </p:cNvPr>
          <p:cNvPicPr>
            <a:picLocks noChangeAspect="1"/>
          </p:cNvPicPr>
          <p:nvPr/>
        </p:nvPicPr>
        <p:blipFill>
          <a:blip r:embed="rId2"/>
          <a:stretch>
            <a:fillRect/>
          </a:stretch>
        </p:blipFill>
        <p:spPr>
          <a:xfrm>
            <a:off x="173277" y="184432"/>
            <a:ext cx="11922917" cy="6664630"/>
          </a:xfrm>
          <a:prstGeom prst="rect">
            <a:avLst/>
          </a:prstGeom>
        </p:spPr>
      </p:pic>
    </p:spTree>
    <p:extLst>
      <p:ext uri="{BB962C8B-B14F-4D97-AF65-F5344CB8AC3E}">
        <p14:creationId xmlns:p14="http://schemas.microsoft.com/office/powerpoint/2010/main" val="407393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2C199E-412D-433B-B9AE-993EBD95BAE4}"/>
              </a:ext>
            </a:extLst>
          </p:cNvPr>
          <p:cNvPicPr>
            <a:picLocks noChangeAspect="1"/>
          </p:cNvPicPr>
          <p:nvPr/>
        </p:nvPicPr>
        <p:blipFill>
          <a:blip r:embed="rId2"/>
          <a:stretch>
            <a:fillRect/>
          </a:stretch>
        </p:blipFill>
        <p:spPr>
          <a:xfrm>
            <a:off x="171708" y="1747948"/>
            <a:ext cx="5576533" cy="4344508"/>
          </a:xfrm>
          <a:prstGeom prst="rect">
            <a:avLst/>
          </a:prstGeom>
        </p:spPr>
      </p:pic>
      <p:pic>
        <p:nvPicPr>
          <p:cNvPr id="4" name="Picture 3">
            <a:extLst>
              <a:ext uri="{FF2B5EF4-FFF2-40B4-BE49-F238E27FC236}">
                <a16:creationId xmlns:a16="http://schemas.microsoft.com/office/drawing/2014/main" id="{6CB3960E-85A1-419F-8C3E-28FC65FA103F}"/>
              </a:ext>
            </a:extLst>
          </p:cNvPr>
          <p:cNvPicPr>
            <a:picLocks noChangeAspect="1"/>
          </p:cNvPicPr>
          <p:nvPr/>
        </p:nvPicPr>
        <p:blipFill>
          <a:blip r:embed="rId3"/>
          <a:stretch>
            <a:fillRect/>
          </a:stretch>
        </p:blipFill>
        <p:spPr>
          <a:xfrm>
            <a:off x="6635141" y="116959"/>
            <a:ext cx="6981198" cy="6858000"/>
          </a:xfrm>
          <a:prstGeom prst="rect">
            <a:avLst/>
          </a:prstGeom>
        </p:spPr>
      </p:pic>
    </p:spTree>
    <p:extLst>
      <p:ext uri="{BB962C8B-B14F-4D97-AF65-F5344CB8AC3E}">
        <p14:creationId xmlns:p14="http://schemas.microsoft.com/office/powerpoint/2010/main" val="919162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E0405C-0C45-4FFF-8A99-AF7EAC102E57}"/>
              </a:ext>
            </a:extLst>
          </p:cNvPr>
          <p:cNvPicPr>
            <a:picLocks noChangeAspect="1"/>
          </p:cNvPicPr>
          <p:nvPr/>
        </p:nvPicPr>
        <p:blipFill>
          <a:blip r:embed="rId2"/>
          <a:stretch>
            <a:fillRect/>
          </a:stretch>
        </p:blipFill>
        <p:spPr>
          <a:xfrm>
            <a:off x="184321" y="3563015"/>
            <a:ext cx="5404967" cy="2905170"/>
          </a:xfrm>
          <a:prstGeom prst="rect">
            <a:avLst/>
          </a:prstGeom>
        </p:spPr>
      </p:pic>
      <p:pic>
        <p:nvPicPr>
          <p:cNvPr id="6" name="Picture 5">
            <a:extLst>
              <a:ext uri="{FF2B5EF4-FFF2-40B4-BE49-F238E27FC236}">
                <a16:creationId xmlns:a16="http://schemas.microsoft.com/office/drawing/2014/main" id="{DE8617FE-7B55-4BD3-8C42-1E2DD52D1436}"/>
              </a:ext>
            </a:extLst>
          </p:cNvPr>
          <p:cNvPicPr>
            <a:picLocks noChangeAspect="1"/>
          </p:cNvPicPr>
          <p:nvPr/>
        </p:nvPicPr>
        <p:blipFill>
          <a:blip r:embed="rId3"/>
          <a:stretch>
            <a:fillRect/>
          </a:stretch>
        </p:blipFill>
        <p:spPr>
          <a:xfrm>
            <a:off x="184321" y="689911"/>
            <a:ext cx="5426764" cy="1193888"/>
          </a:xfrm>
          <a:prstGeom prst="rect">
            <a:avLst/>
          </a:prstGeom>
        </p:spPr>
      </p:pic>
      <p:pic>
        <p:nvPicPr>
          <p:cNvPr id="8" name="Picture 7">
            <a:extLst>
              <a:ext uri="{FF2B5EF4-FFF2-40B4-BE49-F238E27FC236}">
                <a16:creationId xmlns:a16="http://schemas.microsoft.com/office/drawing/2014/main" id="{57EA31CB-E44F-46B1-81DF-9A458F082537}"/>
              </a:ext>
            </a:extLst>
          </p:cNvPr>
          <p:cNvPicPr>
            <a:picLocks noChangeAspect="1"/>
          </p:cNvPicPr>
          <p:nvPr/>
        </p:nvPicPr>
        <p:blipFill>
          <a:blip r:embed="rId4"/>
          <a:stretch>
            <a:fillRect/>
          </a:stretch>
        </p:blipFill>
        <p:spPr>
          <a:xfrm>
            <a:off x="6381000" y="321734"/>
            <a:ext cx="5280832" cy="6069922"/>
          </a:xfrm>
          <a:prstGeom prst="rect">
            <a:avLst/>
          </a:prstGeom>
        </p:spPr>
      </p:pic>
    </p:spTree>
    <p:extLst>
      <p:ext uri="{BB962C8B-B14F-4D97-AF65-F5344CB8AC3E}">
        <p14:creationId xmlns:p14="http://schemas.microsoft.com/office/powerpoint/2010/main" val="129086477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7F7F7F"/>
      </a:dk2>
      <a:lt2>
        <a:srgbClr val="E3DED1"/>
      </a:lt2>
      <a:accent1>
        <a:srgbClr val="407CC9"/>
      </a:accent1>
      <a:accent2>
        <a:srgbClr val="8AB833"/>
      </a:accent2>
      <a:accent3>
        <a:srgbClr val="EEB902"/>
      </a:accent3>
      <a:accent4>
        <a:srgbClr val="43A1A0"/>
      </a:accent4>
      <a:accent5>
        <a:srgbClr val="7C6A91"/>
      </a:accent5>
      <a:accent6>
        <a:srgbClr val="734D24"/>
      </a:accent6>
      <a:hlink>
        <a:srgbClr val="89D2DC"/>
      </a:hlink>
      <a:folHlink>
        <a:srgbClr val="82BC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B489DAB21E824591C86366727D46F6" ma:contentTypeVersion="13" ma:contentTypeDescription="Create a new document." ma:contentTypeScope="" ma:versionID="307bcd784c94d88cb62952a95a43137d">
  <xsd:schema xmlns:xsd="http://www.w3.org/2001/XMLSchema" xmlns:xs="http://www.w3.org/2001/XMLSchema" xmlns:p="http://schemas.microsoft.com/office/2006/metadata/properties" xmlns:ns3="22aa89a6-e15c-4c01-a0f2-0c8f5cf49727" xmlns:ns4="f4534b42-8788-4d8b-a5ed-a85007d2bb20" targetNamespace="http://schemas.microsoft.com/office/2006/metadata/properties" ma:root="true" ma:fieldsID="3105fa0de85c689836f11baf69bc9806" ns3:_="" ns4:_="">
    <xsd:import namespace="22aa89a6-e15c-4c01-a0f2-0c8f5cf49727"/>
    <xsd:import namespace="f4534b42-8788-4d8b-a5ed-a85007d2bb20"/>
    <xsd:element name="properties">
      <xsd:complexType>
        <xsd:sequence>
          <xsd:element name="documentManagement">
            <xsd:complexType>
              <xsd:all>
                <xsd:element ref="ns3:SharedWithDetails" minOccurs="0"/>
                <xsd:element ref="ns3:SharingHintHash" minOccurs="0"/>
                <xsd:element ref="ns3:SharedWithUser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aa89a6-e15c-4c01-a0f2-0c8f5cf49727"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ingHintHash" ma:index="9" nillable="true" ma:displayName="Sharing Hint Hash" ma:description="" ma:hidden="true" ma:internalName="SharingHintHash" ma:readOnly="true">
      <xsd:simpleType>
        <xsd:restriction base="dms:Text"/>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534b42-8788-4d8b-a5ed-a85007d2bb2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3CF2ED-2CFE-402A-805D-CDCC22306E82}">
  <ds:schemaRefs>
    <ds:schemaRef ds:uri="22aa89a6-e15c-4c01-a0f2-0c8f5cf49727"/>
    <ds:schemaRef ds:uri="http://schemas.openxmlformats.org/package/2006/metadata/core-properties"/>
    <ds:schemaRef ds:uri="http://purl.org/dc/dcmitype/"/>
    <ds:schemaRef ds:uri="http://purl.org/dc/terms/"/>
    <ds:schemaRef ds:uri="http://schemas.microsoft.com/office/infopath/2007/PartnerControls"/>
    <ds:schemaRef ds:uri="http://www.w3.org/XML/1998/namespace"/>
    <ds:schemaRef ds:uri="http://schemas.microsoft.com/office/2006/documentManagement/types"/>
    <ds:schemaRef ds:uri="http://purl.org/dc/elements/1.1/"/>
    <ds:schemaRef ds:uri="f4534b42-8788-4d8b-a5ed-a85007d2bb20"/>
    <ds:schemaRef ds:uri="http://schemas.microsoft.com/office/2006/metadata/properties"/>
  </ds:schemaRefs>
</ds:datastoreItem>
</file>

<file path=customXml/itemProps2.xml><?xml version="1.0" encoding="utf-8"?>
<ds:datastoreItem xmlns:ds="http://schemas.openxmlformats.org/officeDocument/2006/customXml" ds:itemID="{A085AB28-9C29-4CC7-8199-9A8826F41C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aa89a6-e15c-4c01-a0f2-0c8f5cf49727"/>
    <ds:schemaRef ds:uri="f4534b42-8788-4d8b-a5ed-a85007d2b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36BE25-6476-4AF1-8991-3D047909C7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TotalTime>
  <Words>1071</Words>
  <Application>Microsoft Office PowerPoint</Application>
  <PresentationFormat>Widescreen</PresentationFormat>
  <Paragraphs>76</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Open Sans</vt:lpstr>
      <vt:lpstr>TT Norms</vt:lpstr>
      <vt:lpstr>TT Norms Light</vt:lpstr>
      <vt:lpstr>TT Norms Medium</vt:lpstr>
      <vt:lpstr>Office Theme</vt:lpstr>
      <vt:lpstr>PowerPoint Presentation</vt:lpstr>
      <vt:lpstr>Goal of todays visit</vt:lpstr>
      <vt:lpstr>Symptoms and Signs of COVID-19</vt:lpstr>
      <vt:lpstr>PowerPoint Presentation</vt:lpstr>
      <vt:lpstr>COVID-19 in DFW as of 3/26/20</vt:lpstr>
      <vt:lpstr>Understanding Spread</vt:lpstr>
      <vt:lpstr>Understanding Spread</vt:lpstr>
      <vt:lpstr>PowerPoint Presentation</vt:lpstr>
      <vt:lpstr>PowerPoint Presentation</vt:lpstr>
      <vt:lpstr>PowerPoint Presentation</vt:lpstr>
      <vt:lpstr>PowerPoint Presentation</vt:lpstr>
      <vt:lpstr>What We Can Do</vt:lpstr>
      <vt:lpstr>How to Support Your Immune System: Remember, Let Food Be Your Medicine! </vt:lpstr>
      <vt:lpstr>How to Support Your Immune System: Remember, Let Food Be Your Medicine! </vt:lpstr>
      <vt:lpstr>Identify High Risk Individuals</vt:lpstr>
      <vt:lpstr>Take everyday preventive actions</vt:lpstr>
      <vt:lpstr>What To Do</vt:lpstr>
      <vt:lpstr>Goal of todays visit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Conard, MD</dc:creator>
  <cp:lastModifiedBy>Alyssa Neumann Kane</cp:lastModifiedBy>
  <cp:revision>1</cp:revision>
  <dcterms:created xsi:type="dcterms:W3CDTF">2020-03-31T17:08:41Z</dcterms:created>
  <dcterms:modified xsi:type="dcterms:W3CDTF">2020-04-08T18:12:46Z</dcterms:modified>
</cp:coreProperties>
</file>